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2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7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7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7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9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2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1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9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50E3-E362-4DEB-9C0A-78669DEB614D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7AD1-40DB-4650-AEFB-AAF871F91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5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3791" y="2709879"/>
            <a:ext cx="101644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гостях у Тимербая и Аленушки.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6096000" y="2556164"/>
            <a:ext cx="233743" cy="8728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32522"/>
            <a:ext cx="6096000" cy="66081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352">
            <a:off x="-775508" y="2818482"/>
            <a:ext cx="5270904" cy="45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321930" y="0"/>
            <a:ext cx="5664661" cy="68579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После сева, летним днем </a:t>
            </a:r>
            <a:br>
              <a:rPr lang="ru-RU" sz="3600" dirty="0" smtClean="0"/>
            </a:br>
            <a:r>
              <a:rPr lang="ru-RU" sz="3600" dirty="0" smtClean="0"/>
              <a:t>Мы станцуем и споем.</a:t>
            </a:r>
            <a:br>
              <a:rPr lang="ru-RU" sz="3600" dirty="0" smtClean="0"/>
            </a:br>
            <a:r>
              <a:rPr lang="ru-RU" sz="3600" dirty="0" smtClean="0"/>
              <a:t>Победит кто будет сильным, </a:t>
            </a:r>
            <a:br>
              <a:rPr lang="ru-RU" sz="3600" dirty="0" smtClean="0"/>
            </a:br>
            <a:r>
              <a:rPr lang="ru-RU" sz="3600" dirty="0" smtClean="0"/>
              <a:t>Смелым, ловким и удалым. </a:t>
            </a:r>
            <a:br>
              <a:rPr lang="ru-RU" sz="3600" dirty="0" smtClean="0"/>
            </a:br>
            <a:r>
              <a:rPr lang="ru-RU" sz="3600" dirty="0" smtClean="0"/>
              <a:t>Быстрый конь летит, как вихрь, </a:t>
            </a:r>
            <a:br>
              <a:rPr lang="ru-RU" sz="3600" dirty="0" smtClean="0"/>
            </a:br>
            <a:r>
              <a:rPr lang="ru-RU" sz="3600" dirty="0" smtClean="0"/>
              <a:t>Управляет им джигит. </a:t>
            </a:r>
            <a:br>
              <a:rPr lang="ru-RU" sz="3600" dirty="0" smtClean="0"/>
            </a:br>
            <a:r>
              <a:rPr lang="ru-RU" sz="3600" dirty="0" smtClean="0"/>
              <a:t>А чуть дальше , посмотри, на поляне-силачи!</a:t>
            </a:r>
            <a:br>
              <a:rPr lang="ru-RU" sz="3600" dirty="0" smtClean="0"/>
            </a:br>
            <a:r>
              <a:rPr lang="ru-RU" sz="3600" dirty="0" smtClean="0"/>
              <a:t> Смех, улыбки, шутки, пляс-</a:t>
            </a:r>
            <a:br>
              <a:rPr lang="ru-RU" sz="3600" dirty="0" smtClean="0"/>
            </a:br>
            <a:r>
              <a:rPr lang="ru-RU" sz="3600" dirty="0" smtClean="0"/>
              <a:t>Все здесь это есть сейчас! </a:t>
            </a:r>
            <a:br>
              <a:rPr lang="ru-RU" sz="3600" dirty="0" smtClean="0"/>
            </a:br>
            <a:r>
              <a:rPr lang="ru-RU" sz="3600" dirty="0" smtClean="0"/>
              <a:t>Веселись же и ликуй! </a:t>
            </a:r>
            <a:br>
              <a:rPr lang="ru-RU" sz="3600" dirty="0" smtClean="0"/>
            </a:br>
            <a:r>
              <a:rPr lang="ru-RU" sz="3600" dirty="0" smtClean="0"/>
              <a:t>Это праздник Сабантуй!</a:t>
            </a:r>
            <a:endParaRPr lang="ru-RU" sz="36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6" y="2506661"/>
            <a:ext cx="5801784" cy="4351338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6089">
            <a:off x="744050" y="-1010273"/>
            <a:ext cx="5322331" cy="532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2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30" y="0"/>
            <a:ext cx="127101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440" y="1143000"/>
            <a:ext cx="10113010" cy="40257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ЦЕЛЬ: Развивать интерес к </a:t>
            </a:r>
            <a:br>
              <a:rPr lang="ru-RU" sz="3600" dirty="0" smtClean="0"/>
            </a:br>
            <a:r>
              <a:rPr lang="ru-RU" sz="3600" dirty="0" smtClean="0"/>
              <a:t>           культуре  народов нашего края. </a:t>
            </a:r>
            <a:br>
              <a:rPr lang="ru-RU" sz="3600" dirty="0" smtClean="0"/>
            </a:br>
            <a:r>
              <a:rPr lang="ru-RU" sz="3600" dirty="0" smtClean="0"/>
              <a:t>     Расширять представление детей о русской национальной культуре (костюме, игрушках,         орнамент, устное народное творчество, быт).    Познакомить детей с татарской национальной культурой (костюм, орнамент, праздники, игры).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234440" y="6089650"/>
            <a:ext cx="14630400" cy="4571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9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-222137"/>
            <a:ext cx="2933700" cy="2933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</a:t>
            </a:r>
            <a:r>
              <a:rPr lang="ru-RU" sz="4000" dirty="0" smtClean="0"/>
              <a:t> мини-музее «Предметы быта русской и</a:t>
            </a:r>
            <a:br>
              <a:rPr lang="ru-RU" sz="4000" dirty="0" smtClean="0"/>
            </a:br>
            <a:r>
              <a:rPr lang="ru-RU" sz="4000" dirty="0" smtClean="0"/>
              <a:t> татарской культуры».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1859503"/>
            <a:ext cx="4210050" cy="465311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305049"/>
            <a:ext cx="6070600" cy="4552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" y="3896138"/>
            <a:ext cx="1293357" cy="27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85" y="0"/>
            <a:ext cx="124047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3620"/>
          </a:xfrm>
        </p:spPr>
        <p:txBody>
          <a:bodyPr>
            <a:normAutofit/>
          </a:bodyPr>
          <a:lstStyle/>
          <a:p>
            <a:r>
              <a:rPr lang="ru-RU" dirty="0" smtClean="0"/>
              <a:t>С помощью макетов дети наглядно видят особенности быта татарского и русского народа.</a:t>
            </a:r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6" y="2368745"/>
            <a:ext cx="5181600" cy="38862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03" y="236874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0899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-203200"/>
            <a:ext cx="12700000" cy="731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31244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233124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6354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9125"/>
            <a:ext cx="10634932" cy="9315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Живут в России разные народы с давних пор.</a:t>
            </a:r>
            <a:br>
              <a:rPr lang="ru-RU" sz="2400" dirty="0" smtClean="0"/>
            </a:br>
            <a:r>
              <a:rPr lang="ru-RU" sz="2400" dirty="0" smtClean="0"/>
              <a:t> Одним тайга по нраву, другим степной простор.</a:t>
            </a:r>
            <a:br>
              <a:rPr lang="ru-RU" sz="2400" dirty="0" smtClean="0"/>
            </a:br>
            <a:r>
              <a:rPr lang="ru-RU" sz="2400" dirty="0" smtClean="0"/>
              <a:t>У каждого народа язык свой и наряд. Один-черкеску носит, другой-надел халат. Один-рыбак с рождения, другой-оленевод, </a:t>
            </a:r>
            <a:br>
              <a:rPr lang="ru-RU" sz="2400" dirty="0" smtClean="0"/>
            </a:br>
            <a:r>
              <a:rPr lang="ru-RU" sz="2400" dirty="0" smtClean="0"/>
              <a:t>один-кумыс готовит, другой готовит мед.</a:t>
            </a:r>
            <a:br>
              <a:rPr lang="ru-RU" sz="2400" dirty="0" smtClean="0"/>
            </a:br>
            <a:r>
              <a:rPr lang="ru-RU" sz="2400" dirty="0" smtClean="0"/>
              <a:t>Одним милее осень, другим милей весна.</a:t>
            </a:r>
            <a:br>
              <a:rPr lang="ru-RU" sz="2400" dirty="0" smtClean="0"/>
            </a:br>
            <a:r>
              <a:rPr lang="ru-RU" sz="2400" dirty="0" smtClean="0"/>
              <a:t>А Родина Россия у нас она одна.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7" y="2593032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24906"/>
            <a:ext cx="5181600" cy="38862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69346" y="2292676"/>
            <a:ext cx="4084395" cy="44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" y="0"/>
            <a:ext cx="13030200" cy="708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31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Знакомство с татарским растительным орнаментом(украшение </a:t>
            </a:r>
            <a:r>
              <a:rPr lang="ru-RU" dirty="0" err="1" smtClean="0"/>
              <a:t>ичегов</a:t>
            </a:r>
            <a:r>
              <a:rPr lang="ru-RU" dirty="0" smtClean="0"/>
              <a:t> и тюбетейки) и роспись русских глиняных игрушек.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237823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237823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557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2475"/>
            <a:ext cx="5562600" cy="449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2190750"/>
            <a:ext cx="5905500" cy="466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2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69" y="237308"/>
            <a:ext cx="12468969" cy="6620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14" y="1851659"/>
            <a:ext cx="5645427" cy="4234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41" y="1097280"/>
            <a:ext cx="4477946" cy="38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64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                  ЦЕЛЬ: Развивать интерес к             культуре  народов нашего края.       Расширять представление детей о русской национальной культуре (костюме, игрушках,         орнамент, устное народное творчество, быт).    Познакомить детей с татарской национальной культурой (костюм, орнамент, праздники, игры).</vt:lpstr>
      <vt:lpstr>В мини-музее «Предметы быта русской и  татарской культуры».</vt:lpstr>
      <vt:lpstr>С помощью макетов дети наглядно видят особенности быта татарского и русского народа.</vt:lpstr>
      <vt:lpstr>Презентация PowerPoint</vt:lpstr>
      <vt:lpstr>Живут в России разные народы с давних пор.  Одним тайга по нраву, другим степной простор. У каждого народа язык свой и наряд. Один-черкеску носит, другой-надел халат. Один-рыбак с рождения, другой-оленевод,  один-кумыс готовит, другой готовит мед. Одним милее осень, другим милей весна. А Родина Россия у нас она одна.</vt:lpstr>
      <vt:lpstr>Знакомство с татарским растительным орнаментом(украшение ичегов и тюбетейки) и роспись русских глиняных игрушек.</vt:lpstr>
      <vt:lpstr>Презентация PowerPoint</vt:lpstr>
      <vt:lpstr>Презентация PowerPoint</vt:lpstr>
      <vt:lpstr>После сева, летним днем  Мы станцуем и споем. Победит кто будет сильным,  Смелым, ловким и удалым.  Быстрый конь летит, как вихрь,  Управляет им джигит.  А чуть дальше , посмотри, на поляне-силачи!  Смех, улыбки, шутки, пляс- Все здесь это есть сейчас!  Веселись же и ликуй!  Это праздник Сабантуй!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2017-05-11T18:05:16Z</dcterms:created>
  <dcterms:modified xsi:type="dcterms:W3CDTF">2017-05-22T09:54:22Z</dcterms:modified>
</cp:coreProperties>
</file>