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39"/>
    <a:srgbClr val="009242"/>
    <a:srgbClr val="FC1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 advClick="0" advTm="700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7000">
    <p:pull dir="d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C1869"/>
                </a:solidFill>
              </a:rPr>
              <a:t>МАДОУ №167 (2 корпус)</a:t>
            </a:r>
            <a:br>
              <a:rPr lang="ru-RU" dirty="0" smtClean="0">
                <a:solidFill>
                  <a:srgbClr val="FC1869"/>
                </a:solidFill>
              </a:rPr>
            </a:br>
            <a:r>
              <a:rPr lang="ru-RU" dirty="0" smtClean="0">
                <a:solidFill>
                  <a:srgbClr val="FC1869"/>
                </a:solidFill>
              </a:rPr>
              <a:t>группа «Солнышко»</a:t>
            </a:r>
            <a:br>
              <a:rPr lang="ru-RU" dirty="0" smtClean="0">
                <a:solidFill>
                  <a:srgbClr val="FC1869"/>
                </a:solidFill>
              </a:rPr>
            </a:br>
            <a:endParaRPr lang="ru-RU" dirty="0">
              <a:solidFill>
                <a:srgbClr val="FC186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060848"/>
            <a:ext cx="7632848" cy="38164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 descr="C:\Users\Alex\Desktop\imageQSDDU5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844824"/>
            <a:ext cx="453650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Alex\Desktop\Фото детсад Полина\презентация\DSCN4999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89654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ex\Desktop\Фото детсад Полина\презентация\DSCN4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12976"/>
            <a:ext cx="468285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7E39"/>
                </a:solidFill>
              </a:rPr>
              <a:t>Вместе с солнышком встаю,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E39"/>
                </a:solidFill>
              </a:rPr>
              <a:t>Вместе с птицами пою: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E39"/>
                </a:solidFill>
              </a:rPr>
              <a:t>- С Добрым утром!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E39"/>
                </a:solidFill>
              </a:rPr>
              <a:t>С ясным днем!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7E39"/>
                </a:solidFill>
              </a:rPr>
              <a:t>Вот как славно мы поем!</a:t>
            </a:r>
            <a:endParaRPr lang="ru-RU" sz="36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Picture 2" descr="G:\презентация\DSCN468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620688"/>
            <a:ext cx="7200800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Я пускаю теплый лучик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К вам в оконное стекло,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Выплываю из-за тучек-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И становится светло!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Я ведь солнышко, я грею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Птичек, дерево, ручей…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И нисколько не жалею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007E39"/>
                </a:solidFill>
              </a:rPr>
              <a:t>Золотых своих лучей!</a:t>
            </a:r>
            <a:endParaRPr lang="ru-RU" sz="32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Детки в садике живут,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В группе «Солнышко» играют и поют,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Здесь друзей себе находят,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На прогулку с нами ходят.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G:\презентация\DSCN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76872"/>
            <a:ext cx="5328592" cy="3996897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Вместе спорят и мечтают,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Незаметно подрастают.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G:\презентация\DSCN34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335988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548680"/>
            <a:ext cx="8507288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Детский сад-второй Ваш дом,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Как тепло, уютно в нем!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Вы его любите, дети,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Самый добрый Дом на свете!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098" name="Picture 2" descr="G:\презентация\DSCN4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0"/>
            <a:ext cx="3474796" cy="48965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Це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G:\презентация\DSCN5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08912" cy="615737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Солнце целый день трудилось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И немного утомилось.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Чтобы новых сил набраться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Хочет солнце искупаться.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К морю синему спустилось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И на воду опустилось.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А потом совсем нырнуло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И до завтра утонуло.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Чтобы завтра сильным встать,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Нужно солнышку поспать,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Рано утром пробудиться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7E39"/>
                </a:solidFill>
              </a:rPr>
              <a:t>И на небо возвратиться!</a:t>
            </a:r>
            <a:endParaRPr lang="ru-RU" sz="28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C1869"/>
                </a:solidFill>
              </a:rPr>
              <a:t>Воспитатели: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      Шабалина                                           </a:t>
            </a:r>
            <a:r>
              <a:rPr lang="ru-RU" sz="2000" b="1" dirty="0" err="1" smtClean="0">
                <a:solidFill>
                  <a:srgbClr val="7030A0"/>
                </a:solidFill>
              </a:rPr>
              <a:t>Бутакова</a:t>
            </a:r>
            <a:endParaRPr lang="ru-RU" sz="20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     Галина Петровна</a:t>
            </a:r>
            <a:r>
              <a:rPr lang="ru-RU" sz="2000" dirty="0" smtClean="0"/>
              <a:t>                       </a:t>
            </a:r>
            <a:r>
              <a:rPr lang="ru-RU" sz="2000" b="1" dirty="0" smtClean="0">
                <a:solidFill>
                  <a:srgbClr val="7030A0"/>
                </a:solidFill>
              </a:rPr>
              <a:t>Светлана Вячеславовна</a:t>
            </a:r>
            <a:r>
              <a:rPr lang="ru-RU" sz="2000" dirty="0" smtClean="0"/>
              <a:t>                  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Помощник воспитателя: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Харитонова Светлана Геннадьевна</a:t>
            </a:r>
          </a:p>
          <a:p>
            <a:pPr algn="ctr">
              <a:buNone/>
            </a:pPr>
            <a:endParaRPr lang="ru-RU" sz="2000" dirty="0" smtClean="0"/>
          </a:p>
          <a:p>
            <a:pPr algn="r">
              <a:buNone/>
            </a:pPr>
            <a:endParaRPr lang="ru-RU" dirty="0"/>
          </a:p>
        </p:txBody>
      </p:sp>
      <p:pic>
        <p:nvPicPr>
          <p:cNvPr id="4" name="Рисунок 3" descr="DSCN5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2784309" cy="2088232"/>
          </a:xfrm>
          <a:prstGeom prst="rect">
            <a:avLst/>
          </a:prstGeom>
        </p:spPr>
      </p:pic>
      <p:pic>
        <p:nvPicPr>
          <p:cNvPr id="5" name="Рисунок 4" descr="DSCN50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2784309" cy="2088232"/>
          </a:xfrm>
          <a:prstGeom prst="rect">
            <a:avLst/>
          </a:prstGeom>
        </p:spPr>
      </p:pic>
      <p:pic>
        <p:nvPicPr>
          <p:cNvPr id="6" name="Рисунок 5" descr="DSCN50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4221088"/>
            <a:ext cx="3096344" cy="232225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787208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Солнышко лучистое в небе улыбается!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Наша группа в садике также называется!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В группе «Солнышко»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С утра весело и шумно!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Прибежала детвора – </a:t>
            </a:r>
          </a:p>
          <a:p>
            <a:pPr algn="ctr">
              <a:buNone/>
            </a:pPr>
            <a:r>
              <a:rPr lang="ru-RU" sz="2200" b="1" dirty="0" smtClean="0">
                <a:solidFill>
                  <a:srgbClr val="007E39"/>
                </a:solidFill>
              </a:rPr>
              <a:t>День начался бурно!</a:t>
            </a:r>
          </a:p>
          <a:p>
            <a:pPr algn="ctr">
              <a:buNone/>
            </a:pPr>
            <a:endParaRPr lang="ru-RU" sz="2400" dirty="0"/>
          </a:p>
        </p:txBody>
      </p:sp>
      <p:pic>
        <p:nvPicPr>
          <p:cNvPr id="5" name="Рисунок 4" descr="C:\Users\Alex\Desktop\Фото детсад Полина\презентация\DSCN477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24944"/>
            <a:ext cx="489654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Воспитателям забота: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Накормить, порисовать,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На вопросы всем ответить,</a:t>
            </a:r>
          </a:p>
          <a:p>
            <a:pPr>
              <a:buNone/>
            </a:pPr>
            <a:r>
              <a:rPr lang="ru-RU" b="1" dirty="0" smtClean="0">
                <a:solidFill>
                  <a:srgbClr val="007E39"/>
                </a:solidFill>
              </a:rPr>
              <a:t>Уложить в кроватку спать.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DSCN49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204864"/>
            <a:ext cx="5256584" cy="3942438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Всем девчонкам и мальчишкам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 нашей группе весело!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Потому что прыгунишки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Вместе все до вечера!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Alex\Desktop\Фото детсад Полина\презентация\DSCN472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76872"/>
            <a:ext cx="576064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Вместе наиграются,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Вместе нагуляются,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Побегают, попрыгают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7E39"/>
                </a:solidFill>
              </a:rPr>
              <a:t>И домой отправятся!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Рисунок 3" descr="DSCN4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132856"/>
            <a:ext cx="5544616" cy="415846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DSCN456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1"/>
            <a:ext cx="4320480" cy="3240360"/>
          </a:xfrm>
        </p:spPr>
      </p:pic>
      <p:pic>
        <p:nvPicPr>
          <p:cNvPr id="5" name="Рисунок 4" descr="DSCN47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852936"/>
            <a:ext cx="4800534" cy="360040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8229600" cy="65973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Есть особый сад на свете,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Не деревья в нем, а дети,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Он для маленьких ребят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И зовется ДЕТСКИЙ САД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Это просто добрый дом,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Где мы весело живем.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Воспитатели и няни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Целый день, конечно, с нами.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Здесь красиво, и светло,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И уютно, и тепло,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А вокруг друзья-подружки,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Есть и книжки, и игрушки.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Мы играем и рисуем,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Сказки слушаем, танцуем,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А из глины на дощечке</a:t>
            </a:r>
            <a:endParaRPr lang="ru-RU" sz="2200" b="1" dirty="0" smtClean="0">
              <a:solidFill>
                <a:srgbClr val="007E39"/>
              </a:solidFill>
            </a:endParaRPr>
          </a:p>
          <a:p>
            <a:pPr algn="ctr">
              <a:buNone/>
            </a:pPr>
            <a:r>
              <a:rPr lang="ru-RU" sz="2200" b="1" i="1" dirty="0" smtClean="0">
                <a:solidFill>
                  <a:srgbClr val="007E39"/>
                </a:solidFill>
              </a:rPr>
              <a:t>Лепим разных человечков.</a:t>
            </a:r>
            <a:endParaRPr lang="ru-RU" sz="22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C:\Users\Alex\Desktop\Фото детсад Полина\презентация\DSCN500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417646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ex\Desktop\Фото детсад Полина\презентация\DSCN49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284984"/>
            <a:ext cx="4266356" cy="30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357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Century Schoolbook</vt:lpstr>
      <vt:lpstr>Wingdings</vt:lpstr>
      <vt:lpstr>Wingdings 2</vt:lpstr>
      <vt:lpstr>Эркер</vt:lpstr>
      <vt:lpstr>МАДОУ №167 (2 корпус) группа «Солнышко»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МАДОУ №167 2 корпус группа «Солнышко»</dc:title>
  <dc:creator>Альфия</dc:creator>
  <cp:lastModifiedBy>User</cp:lastModifiedBy>
  <cp:revision>17</cp:revision>
  <dcterms:created xsi:type="dcterms:W3CDTF">2015-11-29T15:52:51Z</dcterms:created>
  <dcterms:modified xsi:type="dcterms:W3CDTF">2015-12-04T12:02:14Z</dcterms:modified>
</cp:coreProperties>
</file>