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0DC1-7FC8-4340-9E83-D2628E4CB33F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9B0DC1-7FC8-4340-9E83-D2628E4CB33F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DA67C4-716B-4E51-9ABF-56B82B9108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vzvesil.narod.ru/toothpick/img/aster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www.allsmiles.co.ke/html/images/floss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nasharyazan.ru/kartinki/image/18detsk1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t-fashiony.ru/pic/beauty/pic/16318/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img-fotki.yandex.ru/get/4418/28101686.207/0_65eec_94c4c460_X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aby.ru/storage/8/f/c/7/1287879.428567.jpe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hyperlink" Target="http://www.instablogsimages.com/images/2007/09/27/glowing-skin_524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attach/c/2/67/869/67869213_1292344302_07.pn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cdn.sheknows.com/articles/family-washing-hands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forchel.ru/files/plakaty/sh-mitya-ruk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cs4364.vk.com/u16478070/-1/x_f927a99c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rv0.lori-images.net/malchik-moet-litso-0002817424-preview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s54.radikal.ru/i144/0908/8e/b4209e0844d0t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a2.detstvo.ru/foto/original/2010/01/07/bc9ea11d6cbf663b58355d08dd0c862a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081.radikal.ru/0911/a8/79a4253b6e4f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cs5610.vkontakte.ru/u2972890/-14/x_8d48d08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www.alfa-clinic.ru/uploads/imagebox/chistka_zubov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85786" y="1714488"/>
            <a:ext cx="7929618" cy="235745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Правила, которые надо соблюдать,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или Личная </a:t>
            </a: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гигиена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9"/>
            <a:ext cx="850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Регулярно чистите межзубные промежутки специальной нитью или зубочисткой, пользуйтесь зубной пастой на натуральной основе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а 6 из 758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2857500" cy="3810000"/>
          </a:xfrm>
          <a:prstGeom prst="rect">
            <a:avLst/>
          </a:prstGeom>
          <a:noFill/>
        </p:spPr>
      </p:pic>
      <p:pic>
        <p:nvPicPr>
          <p:cNvPr id="3076" name="Picture 4" descr="Картинка 7 из 1350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7" y="3214686"/>
            <a:ext cx="5586415" cy="36433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14290"/>
            <a:ext cx="85010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Посещайте зубного врача 2—3 раза в год: в этом случае он своевременно обнаружит заболевания зубов и десен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а 3 из 8711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643182"/>
            <a:ext cx="4786346" cy="38530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6143644"/>
            <a:ext cx="1899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http://fashiony.ru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Уход за волосами: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068" y="1000109"/>
            <a:ext cx="7858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Волосы нужно мыть не по расписанию, а по необходимости. 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2152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Не ленитесь расчесывать волосы утром и вечером</a:t>
            </a:r>
            <a:r>
              <a:rPr lang="ru-RU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Картинка 6 из 5974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0"/>
            <a:ext cx="2524125" cy="3810000"/>
          </a:xfrm>
          <a:prstGeom prst="rect">
            <a:avLst/>
          </a:prstGeom>
          <a:noFill/>
        </p:spPr>
      </p:pic>
      <p:pic>
        <p:nvPicPr>
          <p:cNvPr id="28676" name="Picture 4" descr="Картинка 13 из 5974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048000"/>
            <a:ext cx="287655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928670"/>
            <a:ext cx="747204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Желаю всем здоровья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Хорошего настроения!!!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57166"/>
            <a:ext cx="892971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ЦЕЛЬ:</a:t>
            </a:r>
          </a:p>
          <a:p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Прививать навыки соблюдения личной гигиены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1 из 2291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7"/>
            <a:ext cx="3214710" cy="47275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1214422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Личная гигиена 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уход за своим телом и содержание его в чистоте.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496" y="2143116"/>
            <a:ext cx="51435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Личная гигиена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включает в себя выполнение многих гигиенических правил, требований и норм, направленных на сохранение здоровья, профилактику инфекционных заболеваний. Основными составляющими личной гигиены являются уход за кожей, уход за зубами, уход за волосами.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Уход за кожей: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285860"/>
            <a:ext cx="9286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Каждое утро и вечер все должны умываться.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1266" name="Picture 2" descr="Картинка 1 из 15540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57430"/>
            <a:ext cx="3362325" cy="3810000"/>
          </a:xfrm>
          <a:prstGeom prst="rect">
            <a:avLst/>
          </a:prstGeom>
          <a:noFill/>
        </p:spPr>
      </p:pic>
      <p:pic>
        <p:nvPicPr>
          <p:cNvPr id="11268" name="Picture 4" descr="Картинка 10 из 15368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214554"/>
            <a:ext cx="2543175" cy="3810000"/>
          </a:xfrm>
          <a:prstGeom prst="rect">
            <a:avLst/>
          </a:prstGeom>
          <a:noFill/>
        </p:spPr>
      </p:pic>
      <p:pic>
        <p:nvPicPr>
          <p:cNvPr id="11270" name="Picture 6" descr="Картинка 1 из 15368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4333836"/>
            <a:ext cx="2189713" cy="25241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5786454"/>
            <a:ext cx="1899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http://fashiony.ru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5643578"/>
            <a:ext cx="2239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http://www.beauly.ru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9190" y="571480"/>
            <a:ext cx="5214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 умыванию приготовьте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мыло и полотенце.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9190" y="1857364"/>
            <a:ext cx="4214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Сначала тщательно 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моем руки.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0242" name="Picture 2" descr="Картинка 1 из 190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4208"/>
            <a:ext cx="4429156" cy="6282491"/>
          </a:xfrm>
          <a:prstGeom prst="rect">
            <a:avLst/>
          </a:prstGeom>
          <a:noFill/>
        </p:spPr>
      </p:pic>
      <p:pic>
        <p:nvPicPr>
          <p:cNvPr id="10244" name="Picture 4" descr="Картинка 1 из 9383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143248"/>
            <a:ext cx="3500462" cy="35004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2 из 538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643182"/>
            <a:ext cx="3090865" cy="43078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1000108"/>
            <a:ext cx="80185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Только после мытья рук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умываем лицо, шею, уши.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20" name="Picture 4" descr="Картинка 6 из 648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786058"/>
            <a:ext cx="4071942" cy="40719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4381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Регулярно, не реже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 раза в неделю принимайте душ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или мойтесь в бане.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69" name="Picture 1" descr="C:\Users\user\Desktop\moydod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249" y="2500306"/>
            <a:ext cx="4027544" cy="3643337"/>
          </a:xfrm>
          <a:prstGeom prst="rect">
            <a:avLst/>
          </a:prstGeom>
          <a:noFill/>
        </p:spPr>
      </p:pic>
      <p:pic>
        <p:nvPicPr>
          <p:cNvPr id="7171" name="Picture 3" descr="Картинка 5 из 93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7" y="3057524"/>
            <a:ext cx="4786314" cy="3583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6286520"/>
            <a:ext cx="2239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http://www.beauly.ru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Уход за зубами: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i081.radikal.ru/0911/a8/79a4253b6e4f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5926"/>
            <a:ext cx="7858180" cy="429030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Зубы нужно чистить 2 раза в день, утром и вечером.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а 1 из 5410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000241"/>
            <a:ext cx="3011696" cy="2000264"/>
          </a:xfrm>
          <a:prstGeom prst="rect">
            <a:avLst/>
          </a:prstGeom>
          <a:noFill/>
        </p:spPr>
      </p:pic>
      <p:pic>
        <p:nvPicPr>
          <p:cNvPr id="4100" name="Picture 4" descr="Картинка 1 из 8728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928935"/>
            <a:ext cx="6105517" cy="392906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</TotalTime>
  <Words>214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Franklin Gothic Book</vt:lpstr>
      <vt:lpstr>Franklin Gothic Medium</vt:lpstr>
      <vt:lpstr>Impact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медик</cp:lastModifiedBy>
  <cp:revision>15</cp:revision>
  <dcterms:created xsi:type="dcterms:W3CDTF">2012-05-15T17:35:28Z</dcterms:created>
  <dcterms:modified xsi:type="dcterms:W3CDTF">2015-05-20T09:56:21Z</dcterms:modified>
</cp:coreProperties>
</file>