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70" r:id="rId5"/>
    <p:sldId id="267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24400"/>
            <a:ext cx="7772400" cy="1466850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>
                <a:solidFill>
                  <a:srgbClr val="00B0F0"/>
                </a:solidFill>
              </a:rPr>
              <a:t>Правила личной гигиены</a:t>
            </a:r>
            <a:br>
              <a:rPr lang="ru-RU" sz="6000" dirty="0" smtClean="0">
                <a:solidFill>
                  <a:srgbClr val="00B0F0"/>
                </a:solidFill>
              </a:rPr>
            </a:br>
            <a:endParaRPr lang="ru-RU" sz="6000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3055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Новая папка\0_19653_5709e264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33400"/>
            <a:ext cx="57912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Новая папка\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066800"/>
            <a:ext cx="47625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Новая папка\0a35e0b385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Новая папка\nabor_polotenec_dlya_detej_rozov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14400"/>
            <a:ext cx="5524612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Новая папка\0042-042-CHistota-zalog-zdorov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823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2192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</a:t>
            </a:r>
            <a:r>
              <a:rPr lang="ru-RU" b="1" dirty="0"/>
              <a:t>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Формирование </a:t>
            </a:r>
            <a:r>
              <a:rPr lang="ru-RU" dirty="0"/>
              <a:t>здорового образа жизни, привитие навыков личной гигиены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Задачи: </a:t>
            </a:r>
            <a:br>
              <a:rPr lang="ru-RU" b="1" dirty="0" smtClean="0"/>
            </a:br>
            <a:r>
              <a:rPr lang="ru-RU" dirty="0" smtClean="0"/>
              <a:t>Воспитывать </a:t>
            </a:r>
            <a:r>
              <a:rPr lang="ru-RU" dirty="0"/>
              <a:t>аккуратность, гигиенические навыки, силу воли.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Личная гигиена – это уход за своим телом, содержание его в чистоте.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5434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Микробы – разносчики болезней</a:t>
            </a:r>
            <a:endParaRPr lang="ru-RU" dirty="0"/>
          </a:p>
        </p:txBody>
      </p:sp>
      <p:pic>
        <p:nvPicPr>
          <p:cNvPr id="16386" name="Picture 2" descr="F:\Новая папка\7788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810000" cy="4419600"/>
          </a:xfrm>
          <a:prstGeom prst="rect">
            <a:avLst/>
          </a:prstGeom>
          <a:noFill/>
        </p:spPr>
      </p:pic>
      <p:pic>
        <p:nvPicPr>
          <p:cNvPr id="16387" name="Picture 3" descr="F:\Новая папка\8F4314E9D691102E5B2CE6FF1BC9290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44812" y="1600200"/>
            <a:ext cx="364537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Кожа рук человека под микроскопом</a:t>
            </a:r>
            <a:endParaRPr lang="ru-RU" dirty="0"/>
          </a:p>
        </p:txBody>
      </p:sp>
      <p:pic>
        <p:nvPicPr>
          <p:cNvPr id="13314" name="Picture 2" descr="F:\Новая папка\bakterii[45468](300x238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791200" cy="4575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Новая папка\729c095d6c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62" y="228600"/>
            <a:ext cx="5045625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правильно мыть руки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– Сильно намочите руки.</a:t>
            </a:r>
          </a:p>
          <a:p>
            <a:r>
              <a:rPr lang="ru-RU" dirty="0"/>
              <a:t>– Возьмите мыло.</a:t>
            </a:r>
          </a:p>
          <a:p>
            <a:r>
              <a:rPr lang="ru-RU" dirty="0"/>
              <a:t>– Намыливайте руки с обеих сторон.</a:t>
            </a:r>
          </a:p>
          <a:p>
            <a:r>
              <a:rPr lang="ru-RU" dirty="0"/>
              <a:t>– Прополощите руки чистой водой.</a:t>
            </a:r>
          </a:p>
          <a:p>
            <a:r>
              <a:rPr lang="ru-RU" dirty="0"/>
              <a:t>– Вытирайте  руки насухо полотенцем.</a:t>
            </a:r>
          </a:p>
          <a:p>
            <a:endParaRPr lang="ru-RU" dirty="0"/>
          </a:p>
        </p:txBody>
      </p:sp>
      <p:pic>
        <p:nvPicPr>
          <p:cNvPr id="15362" name="Picture 2" descr="F:\Новая папка\1274626297_rsr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00200"/>
            <a:ext cx="3810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57200"/>
            <a:ext cx="3486150" cy="587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Новая папка\106191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37950" cy="5053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58</Words>
  <Application>Microsoft Office PowerPoint</Application>
  <PresentationFormat>Экран (4:3)</PresentationFormat>
  <Paragraphs>11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Правила личной гигиены </vt:lpstr>
      <vt:lpstr>       Цели:  Формирование здорового образа жизни, привитие навыков личной гигиены. Задачи:  Воспитывать аккуратность, гигиенические навыки, силу воли.   </vt:lpstr>
      <vt:lpstr>Личная гигиена – это уход за своим телом, содержание его в чистоте.</vt:lpstr>
      <vt:lpstr>Микробы – разносчики болезней</vt:lpstr>
      <vt:lpstr>Кожа рук человека под микроскопом</vt:lpstr>
      <vt:lpstr>Презентация PowerPoint</vt:lpstr>
      <vt:lpstr>Как правильно мыть руки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Мойдодыра</dc:title>
  <dc:creator>связной</dc:creator>
  <cp:lastModifiedBy>медик</cp:lastModifiedBy>
  <cp:revision>8</cp:revision>
  <dcterms:created xsi:type="dcterms:W3CDTF">2012-04-03T05:39:03Z</dcterms:created>
  <dcterms:modified xsi:type="dcterms:W3CDTF">2015-05-20T09:51:34Z</dcterms:modified>
</cp:coreProperties>
</file>