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9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2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4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67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0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9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1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3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8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6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52333-1C0D-478E-B6CC-E0577CAA4F0F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7B8622-DA53-4661-BBA5-C5C1A0226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5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4350"/>
          <a:stretch/>
        </p:blipFill>
        <p:spPr>
          <a:xfrm>
            <a:off x="0" y="-90151"/>
            <a:ext cx="12192000" cy="694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46" y="900715"/>
            <a:ext cx="8036416" cy="452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16465" y="5488736"/>
            <a:ext cx="2695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Гр.№6 «Колокольчики»</a:t>
            </a:r>
          </a:p>
          <a:p>
            <a:r>
              <a:rPr lang="ru-RU" dirty="0" smtClean="0"/>
              <a:t>Корпус 2</a:t>
            </a:r>
          </a:p>
          <a:p>
            <a:r>
              <a:rPr lang="ru-RU" dirty="0" smtClean="0"/>
              <a:t>Шабалина Г.П.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5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41">
        <p:fade/>
      </p:transition>
    </mc:Choice>
    <mc:Fallback xmlns="">
      <p:transition spd="med" advTm="4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4350"/>
          <a:stretch/>
        </p:blipFill>
        <p:spPr>
          <a:xfrm>
            <a:off x="0" y="-90151"/>
            <a:ext cx="12192000" cy="69481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18" y="441384"/>
            <a:ext cx="10462364" cy="588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231509"/>
      </p:ext>
    </p:extLst>
  </p:cSld>
  <p:clrMapOvr>
    <a:masterClrMapping/>
  </p:clrMapOvr>
  <p:transition spd="slow" advTm="5266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4350"/>
          <a:stretch/>
        </p:blipFill>
        <p:spPr>
          <a:xfrm>
            <a:off x="0" y="-90151"/>
            <a:ext cx="12192000" cy="694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09" y="540915"/>
            <a:ext cx="10475030" cy="589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046900"/>
      </p:ext>
    </p:extLst>
  </p:cSld>
  <p:clrMapOvr>
    <a:masterClrMapping/>
  </p:clrMapOvr>
  <p:transition spd="slow" advTm="536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4350"/>
          <a:stretch/>
        </p:blipFill>
        <p:spPr>
          <a:xfrm>
            <a:off x="0" y="-90151"/>
            <a:ext cx="12192000" cy="69481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27" y="373770"/>
            <a:ext cx="10702770" cy="602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10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68">
        <p:split orient="vert"/>
      </p:transition>
    </mc:Choice>
    <mc:Fallback xmlns="">
      <p:transition spd="slow" advTm="53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4350"/>
          <a:stretch/>
        </p:blipFill>
        <p:spPr>
          <a:xfrm>
            <a:off x="0" y="-90151"/>
            <a:ext cx="12192000" cy="6948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23" y="405163"/>
            <a:ext cx="10591153" cy="595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39060"/>
      </p:ext>
    </p:extLst>
  </p:cSld>
  <p:clrMapOvr>
    <a:masterClrMapping/>
  </p:clrMapOvr>
  <p:transition spd="slow" advTm="5784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4350"/>
          <a:stretch/>
        </p:blipFill>
        <p:spPr>
          <a:xfrm>
            <a:off x="0" y="-90151"/>
            <a:ext cx="12192000" cy="6948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38" y="350591"/>
            <a:ext cx="4809524" cy="6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520">
        <p:circle/>
      </p:transition>
    </mc:Choice>
    <mc:Fallback xmlns="">
      <p:transition spd="slow" advTm="2052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4350"/>
          <a:stretch/>
        </p:blipFill>
        <p:spPr>
          <a:xfrm>
            <a:off x="0" y="-90151"/>
            <a:ext cx="12192000" cy="69481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36" y="361295"/>
            <a:ext cx="10747128" cy="60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655939"/>
      </p:ext>
    </p:extLst>
  </p:cSld>
  <p:clrMapOvr>
    <a:masterClrMapping/>
  </p:clrMapOvr>
  <p:transition spd="med" advTm="10087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14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2016-12-13T17:30:41Z</dcterms:created>
  <dcterms:modified xsi:type="dcterms:W3CDTF">2017-01-16T08:59:09Z</dcterms:modified>
</cp:coreProperties>
</file>