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7" r:id="rId3"/>
    <p:sldId id="291" r:id="rId4"/>
    <p:sldId id="273" r:id="rId5"/>
    <p:sldId id="292" r:id="rId6"/>
    <p:sldId id="275" r:id="rId7"/>
    <p:sldId id="276" r:id="rId8"/>
    <p:sldId id="277" r:id="rId9"/>
    <p:sldId id="280" r:id="rId10"/>
    <p:sldId id="274" r:id="rId11"/>
    <p:sldId id="284" r:id="rId12"/>
    <p:sldId id="285" r:id="rId13"/>
    <p:sldId id="286" r:id="rId14"/>
    <p:sldId id="287" r:id="rId15"/>
    <p:sldId id="294" r:id="rId16"/>
    <p:sldId id="281" r:id="rId17"/>
    <p:sldId id="279" r:id="rId18"/>
    <p:sldId id="297" r:id="rId19"/>
    <p:sldId id="298" r:id="rId20"/>
    <p:sldId id="295" r:id="rId21"/>
    <p:sldId id="278" r:id="rId22"/>
    <p:sldId id="293" r:id="rId23"/>
    <p:sldId id="260" r:id="rId24"/>
    <p:sldId id="261" r:id="rId25"/>
    <p:sldId id="262" r:id="rId26"/>
    <p:sldId id="264" r:id="rId27"/>
    <p:sldId id="299" r:id="rId28"/>
    <p:sldId id="265" r:id="rId29"/>
    <p:sldId id="266" r:id="rId30"/>
    <p:sldId id="267" r:id="rId31"/>
    <p:sldId id="269" r:id="rId32"/>
    <p:sldId id="268" r:id="rId33"/>
    <p:sldId id="270" r:id="rId34"/>
    <p:sldId id="271" r:id="rId35"/>
    <p:sldId id="272" r:id="rId36"/>
    <p:sldId id="263" r:id="rId37"/>
    <p:sldId id="289" r:id="rId38"/>
    <p:sldId id="288" r:id="rId39"/>
    <p:sldId id="25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9286" autoAdjust="0"/>
  </p:normalViewPr>
  <p:slideViewPr>
    <p:cSldViewPr>
      <p:cViewPr>
        <p:scale>
          <a:sx n="50" d="100"/>
          <a:sy n="50" d="100"/>
        </p:scale>
        <p:origin x="-1956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735AF-EC91-4AC1-B910-68DF76C0D9C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0ACDE8-E68B-4C68-B255-67467438DDB6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Comic Sans MS" pitchFamily="66" charset="0"/>
            </a:rPr>
            <a:t>1</a:t>
          </a:r>
          <a:endParaRPr lang="ru-RU" sz="32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F1600541-D9DC-4909-A647-F2783AEB8B25}" type="parTrans" cxnId="{F1C2E1BC-3634-49BB-B78B-79B40EBEDF59}">
      <dgm:prSet/>
      <dgm:spPr/>
      <dgm:t>
        <a:bodyPr/>
        <a:lstStyle/>
        <a:p>
          <a:endParaRPr lang="ru-RU"/>
        </a:p>
      </dgm:t>
    </dgm:pt>
    <dgm:pt modelId="{CA39C8D2-77FD-4EB9-854C-AF71176D0ED8}" type="sibTrans" cxnId="{F1C2E1BC-3634-49BB-B78B-79B40EBEDF59}">
      <dgm:prSet/>
      <dgm:spPr/>
      <dgm:t>
        <a:bodyPr/>
        <a:lstStyle/>
        <a:p>
          <a:endParaRPr lang="ru-RU"/>
        </a:p>
      </dgm:t>
    </dgm:pt>
    <dgm:pt modelId="{3565D45C-A499-4E45-A4C1-D9F7A9A50ACF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latin typeface="Comic Sans MS" pitchFamily="66" charset="0"/>
            </a:rPr>
            <a:t>Диагностика</a:t>
          </a:r>
        </a:p>
      </dgm:t>
    </dgm:pt>
    <dgm:pt modelId="{CD47FDCB-9059-4F6B-B55E-074F8C9DA5CC}" type="parTrans" cxnId="{D9140CC1-5E4C-4BD8-A340-E6DF5D6221D4}">
      <dgm:prSet/>
      <dgm:spPr/>
      <dgm:t>
        <a:bodyPr/>
        <a:lstStyle/>
        <a:p>
          <a:endParaRPr lang="ru-RU"/>
        </a:p>
      </dgm:t>
    </dgm:pt>
    <dgm:pt modelId="{6E39999F-ECC5-45FE-B737-3988F8A342DD}" type="sibTrans" cxnId="{D9140CC1-5E4C-4BD8-A340-E6DF5D6221D4}">
      <dgm:prSet/>
      <dgm:spPr/>
      <dgm:t>
        <a:bodyPr/>
        <a:lstStyle/>
        <a:p>
          <a:endParaRPr lang="ru-RU"/>
        </a:p>
      </dgm:t>
    </dgm:pt>
    <dgm:pt modelId="{1E5D3522-1D03-448C-B5ED-E9357123B06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Comic Sans MS" pitchFamily="66" charset="0"/>
            </a:rPr>
            <a:t>4</a:t>
          </a:r>
          <a:endParaRPr lang="ru-RU" sz="32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661169A4-57AA-4B33-A791-B37C213523A5}" type="parTrans" cxnId="{2C831A5D-DD5B-4329-AB1C-FD5507427B4D}">
      <dgm:prSet/>
      <dgm:spPr/>
      <dgm:t>
        <a:bodyPr/>
        <a:lstStyle/>
        <a:p>
          <a:endParaRPr lang="ru-RU"/>
        </a:p>
      </dgm:t>
    </dgm:pt>
    <dgm:pt modelId="{23663F0D-32B4-4DAE-9646-7530265DD28A}" type="sibTrans" cxnId="{2C831A5D-DD5B-4329-AB1C-FD5507427B4D}">
      <dgm:prSet/>
      <dgm:spPr/>
      <dgm:t>
        <a:bodyPr/>
        <a:lstStyle/>
        <a:p>
          <a:endParaRPr lang="ru-RU"/>
        </a:p>
      </dgm:t>
    </dgm:pt>
    <dgm:pt modelId="{3FC13DF6-EC46-424F-BCE2-50A36143D47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latin typeface="Comic Sans MS" pitchFamily="66" charset="0"/>
            </a:rPr>
            <a:t>Массаж мышц голени и стоп</a:t>
          </a:r>
          <a:r>
            <a:rPr lang="ru-RU" sz="1800" dirty="0" smtClean="0">
              <a:latin typeface="Comic Sans MS" pitchFamily="66" charset="0"/>
            </a:rPr>
            <a:t>.</a:t>
          </a:r>
        </a:p>
      </dgm:t>
    </dgm:pt>
    <dgm:pt modelId="{2FBE1CA3-B53F-4455-A574-35692962D5BA}" type="parTrans" cxnId="{D8D0C28A-5278-488D-8A5D-AE862C845570}">
      <dgm:prSet/>
      <dgm:spPr/>
      <dgm:t>
        <a:bodyPr/>
        <a:lstStyle/>
        <a:p>
          <a:endParaRPr lang="ru-RU"/>
        </a:p>
      </dgm:t>
    </dgm:pt>
    <dgm:pt modelId="{BC2444BC-1E1D-4047-940E-97CA617E9263}" type="sibTrans" cxnId="{D8D0C28A-5278-488D-8A5D-AE862C845570}">
      <dgm:prSet/>
      <dgm:spPr/>
      <dgm:t>
        <a:bodyPr/>
        <a:lstStyle/>
        <a:p>
          <a:endParaRPr lang="ru-RU"/>
        </a:p>
      </dgm:t>
    </dgm:pt>
    <dgm:pt modelId="{E80C6B42-89F3-4FC6-852A-65283063940E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Comic Sans MS" pitchFamily="66" charset="0"/>
            </a:rPr>
            <a:t>5</a:t>
          </a:r>
          <a:endParaRPr lang="ru-RU" sz="32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E99CF0EA-4812-4BCA-B026-94C6AD3F701E}" type="parTrans" cxnId="{2FA4B64D-AAF9-4AAF-98BB-AC5AFF01797F}">
      <dgm:prSet/>
      <dgm:spPr/>
      <dgm:t>
        <a:bodyPr/>
        <a:lstStyle/>
        <a:p>
          <a:endParaRPr lang="ru-RU"/>
        </a:p>
      </dgm:t>
    </dgm:pt>
    <dgm:pt modelId="{754BE9F6-6330-44CE-8464-0D1CC67858D6}" type="sibTrans" cxnId="{2FA4B64D-AAF9-4AAF-98BB-AC5AFF01797F}">
      <dgm:prSet/>
      <dgm:spPr/>
      <dgm:t>
        <a:bodyPr/>
        <a:lstStyle/>
        <a:p>
          <a:endParaRPr lang="ru-RU"/>
        </a:p>
      </dgm:t>
    </dgm:pt>
    <dgm:pt modelId="{C9EAC48E-F06C-499D-BECD-4D3D8E93EE5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err="1" smtClean="0">
              <a:latin typeface="Comic Sans MS" pitchFamily="66" charset="0"/>
            </a:rPr>
            <a:t>Физиолечение</a:t>
          </a:r>
          <a:endParaRPr lang="ru-RU" sz="2800" b="1" dirty="0" smtClean="0">
            <a:latin typeface="Comic Sans MS" pitchFamily="66" charset="0"/>
          </a:endParaRPr>
        </a:p>
      </dgm:t>
    </dgm:pt>
    <dgm:pt modelId="{8F45127C-0D6A-49E4-98AF-0D49665080B3}" type="parTrans" cxnId="{F289C087-10E2-4E39-8B10-F35FDC4DF103}">
      <dgm:prSet/>
      <dgm:spPr/>
      <dgm:t>
        <a:bodyPr/>
        <a:lstStyle/>
        <a:p>
          <a:endParaRPr lang="ru-RU"/>
        </a:p>
      </dgm:t>
    </dgm:pt>
    <dgm:pt modelId="{4C0E807D-C3BB-4B52-8D95-887E27D60AC3}" type="sibTrans" cxnId="{F289C087-10E2-4E39-8B10-F35FDC4DF103}">
      <dgm:prSet/>
      <dgm:spPr/>
      <dgm:t>
        <a:bodyPr/>
        <a:lstStyle/>
        <a:p>
          <a:endParaRPr lang="ru-RU"/>
        </a:p>
      </dgm:t>
    </dgm:pt>
    <dgm:pt modelId="{F7F22B04-D3DA-4095-B5FB-4459C80CD5D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Comic Sans MS" pitchFamily="66" charset="0"/>
            </a:rPr>
            <a:t>3</a:t>
          </a:r>
          <a:endParaRPr lang="ru-RU" sz="32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9FEE1756-C836-4E8F-8F69-65D69D31404D}" type="parTrans" cxnId="{AFBE0098-043B-42EF-AE13-9E576CD14AFA}">
      <dgm:prSet/>
      <dgm:spPr/>
      <dgm:t>
        <a:bodyPr/>
        <a:lstStyle/>
        <a:p>
          <a:endParaRPr lang="ru-RU"/>
        </a:p>
      </dgm:t>
    </dgm:pt>
    <dgm:pt modelId="{C31D3ADF-343E-423B-9C6A-669DE39BC273}" type="sibTrans" cxnId="{AFBE0098-043B-42EF-AE13-9E576CD14AFA}">
      <dgm:prSet/>
      <dgm:spPr/>
      <dgm:t>
        <a:bodyPr/>
        <a:lstStyle/>
        <a:p>
          <a:endParaRPr lang="ru-RU"/>
        </a:p>
      </dgm:t>
    </dgm:pt>
    <dgm:pt modelId="{7C314643-9292-46F1-870C-3232FEEFA28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Comic Sans MS" pitchFamily="66" charset="0"/>
            </a:rPr>
            <a:t>2</a:t>
          </a:r>
          <a:endParaRPr lang="ru-RU" sz="32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E320B10D-A48F-4116-8F30-B00141DE9D8B}" type="parTrans" cxnId="{41F7716F-15EC-4DFC-8C7F-D4AD68899DC9}">
      <dgm:prSet/>
      <dgm:spPr/>
      <dgm:t>
        <a:bodyPr/>
        <a:lstStyle/>
        <a:p>
          <a:endParaRPr lang="ru-RU"/>
        </a:p>
      </dgm:t>
    </dgm:pt>
    <dgm:pt modelId="{98B1F22D-CD50-497F-AAAA-A438EED67043}" type="sibTrans" cxnId="{41F7716F-15EC-4DFC-8C7F-D4AD68899DC9}">
      <dgm:prSet/>
      <dgm:spPr/>
      <dgm:t>
        <a:bodyPr/>
        <a:lstStyle/>
        <a:p>
          <a:endParaRPr lang="ru-RU"/>
        </a:p>
      </dgm:t>
    </dgm:pt>
    <dgm:pt modelId="{0A91009F-B608-45D3-A0E0-18463C7C1D5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latin typeface="Comic Sans MS" pitchFamily="66" charset="0"/>
            </a:rPr>
            <a:t>Ортопедические стельки и обувь</a:t>
          </a:r>
        </a:p>
      </dgm:t>
    </dgm:pt>
    <dgm:pt modelId="{03CD4E55-C869-4BED-9B97-E53F0EC98D1D}" type="parTrans" cxnId="{0C4A2D4F-A37C-47F0-93E8-1FB85C62B7F6}">
      <dgm:prSet/>
      <dgm:spPr/>
      <dgm:t>
        <a:bodyPr/>
        <a:lstStyle/>
        <a:p>
          <a:endParaRPr lang="ru-RU"/>
        </a:p>
      </dgm:t>
    </dgm:pt>
    <dgm:pt modelId="{67C6FD62-D2C2-43C7-BB36-007C278DFEDD}" type="sibTrans" cxnId="{0C4A2D4F-A37C-47F0-93E8-1FB85C62B7F6}">
      <dgm:prSet/>
      <dgm:spPr/>
      <dgm:t>
        <a:bodyPr/>
        <a:lstStyle/>
        <a:p>
          <a:endParaRPr lang="ru-RU"/>
        </a:p>
      </dgm:t>
    </dgm:pt>
    <dgm:pt modelId="{724CD767-865C-4D44-9F8C-E47CAC11A8B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800" b="1" dirty="0" smtClean="0">
              <a:latin typeface="Comic Sans MS" pitchFamily="66" charset="0"/>
            </a:rPr>
            <a:t>Лечебная физкультура</a:t>
          </a:r>
          <a:endParaRPr lang="ru-RU" sz="2800" b="1" dirty="0"/>
        </a:p>
      </dgm:t>
    </dgm:pt>
    <dgm:pt modelId="{79018EAC-4B84-4899-AFC4-3C783BC3D34E}" type="parTrans" cxnId="{D8136741-3150-4FB1-88B1-7F0AFEBEC922}">
      <dgm:prSet/>
      <dgm:spPr/>
      <dgm:t>
        <a:bodyPr/>
        <a:lstStyle/>
        <a:p>
          <a:endParaRPr lang="ru-RU"/>
        </a:p>
      </dgm:t>
    </dgm:pt>
    <dgm:pt modelId="{AC704497-5BB8-4F02-B5F8-7044A409547C}" type="sibTrans" cxnId="{D8136741-3150-4FB1-88B1-7F0AFEBEC922}">
      <dgm:prSet/>
      <dgm:spPr/>
      <dgm:t>
        <a:bodyPr/>
        <a:lstStyle/>
        <a:p>
          <a:endParaRPr lang="ru-RU"/>
        </a:p>
      </dgm:t>
    </dgm:pt>
    <dgm:pt modelId="{A6169F6E-21A2-4DEB-B38E-31EF497647D4}" type="pres">
      <dgm:prSet presAssocID="{3B7735AF-EC91-4AC1-B910-68DF76C0D9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4DBEA5-2A53-4E01-B198-A3D620AFAE65}" type="pres">
      <dgm:prSet presAssocID="{480ACDE8-E68B-4C68-B255-67467438DDB6}" presName="composite" presStyleCnt="0"/>
      <dgm:spPr/>
    </dgm:pt>
    <dgm:pt modelId="{7CC2CECB-DCCF-4079-BEEE-FE0AF9E1FA1D}" type="pres">
      <dgm:prSet presAssocID="{480ACDE8-E68B-4C68-B255-67467438DDB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38469-EE03-495B-81BD-96EEDC66261C}" type="pres">
      <dgm:prSet presAssocID="{480ACDE8-E68B-4C68-B255-67467438DDB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FF3F9-E9A7-42F9-A31A-0BBEB8368A4A}" type="pres">
      <dgm:prSet presAssocID="{CA39C8D2-77FD-4EB9-854C-AF71176D0ED8}" presName="sp" presStyleCnt="0"/>
      <dgm:spPr/>
    </dgm:pt>
    <dgm:pt modelId="{0DA0DBFA-F70F-4591-82F1-14C3118A4532}" type="pres">
      <dgm:prSet presAssocID="{7C314643-9292-46F1-870C-3232FEEFA286}" presName="composite" presStyleCnt="0"/>
      <dgm:spPr/>
    </dgm:pt>
    <dgm:pt modelId="{ACCF725E-274C-44A9-8CF8-F18BC3BEEDE7}" type="pres">
      <dgm:prSet presAssocID="{7C314643-9292-46F1-870C-3232FEEFA28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6A9FA-3E80-412F-B5B1-5DA2B54B379B}" type="pres">
      <dgm:prSet presAssocID="{7C314643-9292-46F1-870C-3232FEEFA286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D7EA4-7D27-46A9-A5C5-DE7CA65B840C}" type="pres">
      <dgm:prSet presAssocID="{98B1F22D-CD50-497F-AAAA-A438EED67043}" presName="sp" presStyleCnt="0"/>
      <dgm:spPr/>
    </dgm:pt>
    <dgm:pt modelId="{A847A55E-730F-4BC1-AF66-05F7D45BC6C6}" type="pres">
      <dgm:prSet presAssocID="{F7F22B04-D3DA-4095-B5FB-4459C80CD5DF}" presName="composite" presStyleCnt="0"/>
      <dgm:spPr/>
    </dgm:pt>
    <dgm:pt modelId="{B171C366-935B-4C13-B5A5-58C6EC2C8EC3}" type="pres">
      <dgm:prSet presAssocID="{F7F22B04-D3DA-4095-B5FB-4459C80CD5D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35C0F-2087-4D19-A51C-A8ED6A09C773}" type="pres">
      <dgm:prSet presAssocID="{F7F22B04-D3DA-4095-B5FB-4459C80CD5D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7C292-8C48-4331-8F5A-4C49D231D03B}" type="pres">
      <dgm:prSet presAssocID="{C31D3ADF-343E-423B-9C6A-669DE39BC273}" presName="sp" presStyleCnt="0"/>
      <dgm:spPr/>
    </dgm:pt>
    <dgm:pt modelId="{AC88280E-9413-4C7C-80FB-7EC49D055764}" type="pres">
      <dgm:prSet presAssocID="{1E5D3522-1D03-448C-B5ED-E9357123B061}" presName="composite" presStyleCnt="0"/>
      <dgm:spPr/>
    </dgm:pt>
    <dgm:pt modelId="{BE5B36B8-D7E6-4FDE-951A-AD63F1ECE5B1}" type="pres">
      <dgm:prSet presAssocID="{1E5D3522-1D03-448C-B5ED-E9357123B06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28122-20E9-4B90-8929-A38907F366FB}" type="pres">
      <dgm:prSet presAssocID="{1E5D3522-1D03-448C-B5ED-E9357123B06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0C039-9DB1-4F27-B174-CC7F9820111D}" type="pres">
      <dgm:prSet presAssocID="{23663F0D-32B4-4DAE-9646-7530265DD28A}" presName="sp" presStyleCnt="0"/>
      <dgm:spPr/>
    </dgm:pt>
    <dgm:pt modelId="{02E12B14-F718-4F7E-9F60-320F7D2B1543}" type="pres">
      <dgm:prSet presAssocID="{E80C6B42-89F3-4FC6-852A-65283063940E}" presName="composite" presStyleCnt="0"/>
      <dgm:spPr/>
    </dgm:pt>
    <dgm:pt modelId="{FBD69E75-D6DA-4028-9619-1DDFAB97A3CE}" type="pres">
      <dgm:prSet presAssocID="{E80C6B42-89F3-4FC6-852A-65283063940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0CD4D-A73B-4AEE-92A9-6D5CA100BFEA}" type="pres">
      <dgm:prSet presAssocID="{E80C6B42-89F3-4FC6-852A-65283063940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4A2D4F-A37C-47F0-93E8-1FB85C62B7F6}" srcId="{7C314643-9292-46F1-870C-3232FEEFA286}" destId="{0A91009F-B608-45D3-A0E0-18463C7C1D5A}" srcOrd="0" destOrd="0" parTransId="{03CD4E55-C869-4BED-9B97-E53F0EC98D1D}" sibTransId="{67C6FD62-D2C2-43C7-BB36-007C278DFEDD}"/>
    <dgm:cxn modelId="{41F7716F-15EC-4DFC-8C7F-D4AD68899DC9}" srcId="{3B7735AF-EC91-4AC1-B910-68DF76C0D9CF}" destId="{7C314643-9292-46F1-870C-3232FEEFA286}" srcOrd="1" destOrd="0" parTransId="{E320B10D-A48F-4116-8F30-B00141DE9D8B}" sibTransId="{98B1F22D-CD50-497F-AAAA-A438EED67043}"/>
    <dgm:cxn modelId="{D9140CC1-5E4C-4BD8-A340-E6DF5D6221D4}" srcId="{480ACDE8-E68B-4C68-B255-67467438DDB6}" destId="{3565D45C-A499-4E45-A4C1-D9F7A9A50ACF}" srcOrd="0" destOrd="0" parTransId="{CD47FDCB-9059-4F6B-B55E-074F8C9DA5CC}" sibTransId="{6E39999F-ECC5-45FE-B737-3988F8A342DD}"/>
    <dgm:cxn modelId="{3DF8CE30-A706-4EDF-BF15-5B09AF51EEAE}" type="presOf" srcId="{3FC13DF6-EC46-424F-BCE2-50A36143D478}" destId="{99528122-20E9-4B90-8929-A38907F366FB}" srcOrd="0" destOrd="0" presId="urn:microsoft.com/office/officeart/2005/8/layout/chevron2"/>
    <dgm:cxn modelId="{B16F4235-DA7C-4099-BD4A-615F91FBD875}" type="presOf" srcId="{C9EAC48E-F06C-499D-BECD-4D3D8E93EE51}" destId="{FD60CD4D-A73B-4AEE-92A9-6D5CA100BFEA}" srcOrd="0" destOrd="0" presId="urn:microsoft.com/office/officeart/2005/8/layout/chevron2"/>
    <dgm:cxn modelId="{9F352575-5901-4019-B1BB-B950E4A37E13}" type="presOf" srcId="{F7F22B04-D3DA-4095-B5FB-4459C80CD5DF}" destId="{B171C366-935B-4C13-B5A5-58C6EC2C8EC3}" srcOrd="0" destOrd="0" presId="urn:microsoft.com/office/officeart/2005/8/layout/chevron2"/>
    <dgm:cxn modelId="{2C831A5D-DD5B-4329-AB1C-FD5507427B4D}" srcId="{3B7735AF-EC91-4AC1-B910-68DF76C0D9CF}" destId="{1E5D3522-1D03-448C-B5ED-E9357123B061}" srcOrd="3" destOrd="0" parTransId="{661169A4-57AA-4B33-A791-B37C213523A5}" sibTransId="{23663F0D-32B4-4DAE-9646-7530265DD28A}"/>
    <dgm:cxn modelId="{D8D0C28A-5278-488D-8A5D-AE862C845570}" srcId="{1E5D3522-1D03-448C-B5ED-E9357123B061}" destId="{3FC13DF6-EC46-424F-BCE2-50A36143D478}" srcOrd="0" destOrd="0" parTransId="{2FBE1CA3-B53F-4455-A574-35692962D5BA}" sibTransId="{BC2444BC-1E1D-4047-940E-97CA617E9263}"/>
    <dgm:cxn modelId="{D8136741-3150-4FB1-88B1-7F0AFEBEC922}" srcId="{F7F22B04-D3DA-4095-B5FB-4459C80CD5DF}" destId="{724CD767-865C-4D44-9F8C-E47CAC11A8B2}" srcOrd="0" destOrd="0" parTransId="{79018EAC-4B84-4899-AFC4-3C783BC3D34E}" sibTransId="{AC704497-5BB8-4F02-B5F8-7044A409547C}"/>
    <dgm:cxn modelId="{AFBE0098-043B-42EF-AE13-9E576CD14AFA}" srcId="{3B7735AF-EC91-4AC1-B910-68DF76C0D9CF}" destId="{F7F22B04-D3DA-4095-B5FB-4459C80CD5DF}" srcOrd="2" destOrd="0" parTransId="{9FEE1756-C836-4E8F-8F69-65D69D31404D}" sibTransId="{C31D3ADF-343E-423B-9C6A-669DE39BC273}"/>
    <dgm:cxn modelId="{C0BC40B4-680A-40FA-AFFE-9A2A88AE5A3A}" type="presOf" srcId="{1E5D3522-1D03-448C-B5ED-E9357123B061}" destId="{BE5B36B8-D7E6-4FDE-951A-AD63F1ECE5B1}" srcOrd="0" destOrd="0" presId="urn:microsoft.com/office/officeart/2005/8/layout/chevron2"/>
    <dgm:cxn modelId="{CBD3A9B5-2F7B-47BB-AAE9-4009C37FFCEA}" type="presOf" srcId="{3B7735AF-EC91-4AC1-B910-68DF76C0D9CF}" destId="{A6169F6E-21A2-4DEB-B38E-31EF497647D4}" srcOrd="0" destOrd="0" presId="urn:microsoft.com/office/officeart/2005/8/layout/chevron2"/>
    <dgm:cxn modelId="{6CA067A8-5D76-4E92-BA64-8603BF1A1748}" type="presOf" srcId="{480ACDE8-E68B-4C68-B255-67467438DDB6}" destId="{7CC2CECB-DCCF-4079-BEEE-FE0AF9E1FA1D}" srcOrd="0" destOrd="0" presId="urn:microsoft.com/office/officeart/2005/8/layout/chevron2"/>
    <dgm:cxn modelId="{2FA4B64D-AAF9-4AAF-98BB-AC5AFF01797F}" srcId="{3B7735AF-EC91-4AC1-B910-68DF76C0D9CF}" destId="{E80C6B42-89F3-4FC6-852A-65283063940E}" srcOrd="4" destOrd="0" parTransId="{E99CF0EA-4812-4BCA-B026-94C6AD3F701E}" sibTransId="{754BE9F6-6330-44CE-8464-0D1CC67858D6}"/>
    <dgm:cxn modelId="{F1C2E1BC-3634-49BB-B78B-79B40EBEDF59}" srcId="{3B7735AF-EC91-4AC1-B910-68DF76C0D9CF}" destId="{480ACDE8-E68B-4C68-B255-67467438DDB6}" srcOrd="0" destOrd="0" parTransId="{F1600541-D9DC-4909-A647-F2783AEB8B25}" sibTransId="{CA39C8D2-77FD-4EB9-854C-AF71176D0ED8}"/>
    <dgm:cxn modelId="{2BE91729-BAF0-4EC9-A53A-20905EBD5C6A}" type="presOf" srcId="{7C314643-9292-46F1-870C-3232FEEFA286}" destId="{ACCF725E-274C-44A9-8CF8-F18BC3BEEDE7}" srcOrd="0" destOrd="0" presId="urn:microsoft.com/office/officeart/2005/8/layout/chevron2"/>
    <dgm:cxn modelId="{F289C087-10E2-4E39-8B10-F35FDC4DF103}" srcId="{E80C6B42-89F3-4FC6-852A-65283063940E}" destId="{C9EAC48E-F06C-499D-BECD-4D3D8E93EE51}" srcOrd="0" destOrd="0" parTransId="{8F45127C-0D6A-49E4-98AF-0D49665080B3}" sibTransId="{4C0E807D-C3BB-4B52-8D95-887E27D60AC3}"/>
    <dgm:cxn modelId="{40C90843-D825-4BC4-8124-C007F8DDE9B5}" type="presOf" srcId="{3565D45C-A499-4E45-A4C1-D9F7A9A50ACF}" destId="{17538469-EE03-495B-81BD-96EEDC66261C}" srcOrd="0" destOrd="0" presId="urn:microsoft.com/office/officeart/2005/8/layout/chevron2"/>
    <dgm:cxn modelId="{45E6A7FE-FEAD-44A1-A647-D0D08D576F66}" type="presOf" srcId="{E80C6B42-89F3-4FC6-852A-65283063940E}" destId="{FBD69E75-D6DA-4028-9619-1DDFAB97A3CE}" srcOrd="0" destOrd="0" presId="urn:microsoft.com/office/officeart/2005/8/layout/chevron2"/>
    <dgm:cxn modelId="{267C4267-DE4E-492C-A5D7-C48591DBCCDA}" type="presOf" srcId="{724CD767-865C-4D44-9F8C-E47CAC11A8B2}" destId="{C9C35C0F-2087-4D19-A51C-A8ED6A09C773}" srcOrd="0" destOrd="0" presId="urn:microsoft.com/office/officeart/2005/8/layout/chevron2"/>
    <dgm:cxn modelId="{C7FA654E-09CD-49C8-B6BE-ABDAEA2C420B}" type="presOf" srcId="{0A91009F-B608-45D3-A0E0-18463C7C1D5A}" destId="{4596A9FA-3E80-412F-B5B1-5DA2B54B379B}" srcOrd="0" destOrd="0" presId="urn:microsoft.com/office/officeart/2005/8/layout/chevron2"/>
    <dgm:cxn modelId="{F52FB5F2-6FDF-476F-B3DB-5EE40D41AABC}" type="presParOf" srcId="{A6169F6E-21A2-4DEB-B38E-31EF497647D4}" destId="{ED4DBEA5-2A53-4E01-B198-A3D620AFAE65}" srcOrd="0" destOrd="0" presId="urn:microsoft.com/office/officeart/2005/8/layout/chevron2"/>
    <dgm:cxn modelId="{FE79A49C-1CB5-42F5-968A-D41B238CE320}" type="presParOf" srcId="{ED4DBEA5-2A53-4E01-B198-A3D620AFAE65}" destId="{7CC2CECB-DCCF-4079-BEEE-FE0AF9E1FA1D}" srcOrd="0" destOrd="0" presId="urn:microsoft.com/office/officeart/2005/8/layout/chevron2"/>
    <dgm:cxn modelId="{090821B9-E17A-476E-9D14-4475F9A96107}" type="presParOf" srcId="{ED4DBEA5-2A53-4E01-B198-A3D620AFAE65}" destId="{17538469-EE03-495B-81BD-96EEDC66261C}" srcOrd="1" destOrd="0" presId="urn:microsoft.com/office/officeart/2005/8/layout/chevron2"/>
    <dgm:cxn modelId="{5CB2316F-EE26-457D-9291-89B2B100D052}" type="presParOf" srcId="{A6169F6E-21A2-4DEB-B38E-31EF497647D4}" destId="{435FF3F9-E9A7-42F9-A31A-0BBEB8368A4A}" srcOrd="1" destOrd="0" presId="urn:microsoft.com/office/officeart/2005/8/layout/chevron2"/>
    <dgm:cxn modelId="{E6CBFB24-A828-4E40-B228-6450069905E6}" type="presParOf" srcId="{A6169F6E-21A2-4DEB-B38E-31EF497647D4}" destId="{0DA0DBFA-F70F-4591-82F1-14C3118A4532}" srcOrd="2" destOrd="0" presId="urn:microsoft.com/office/officeart/2005/8/layout/chevron2"/>
    <dgm:cxn modelId="{AACA67B6-7B65-44C2-B576-F636D65E9E21}" type="presParOf" srcId="{0DA0DBFA-F70F-4591-82F1-14C3118A4532}" destId="{ACCF725E-274C-44A9-8CF8-F18BC3BEEDE7}" srcOrd="0" destOrd="0" presId="urn:microsoft.com/office/officeart/2005/8/layout/chevron2"/>
    <dgm:cxn modelId="{D21104EB-2F09-416B-ADF8-2E3B7D2599E8}" type="presParOf" srcId="{0DA0DBFA-F70F-4591-82F1-14C3118A4532}" destId="{4596A9FA-3E80-412F-B5B1-5DA2B54B379B}" srcOrd="1" destOrd="0" presId="urn:microsoft.com/office/officeart/2005/8/layout/chevron2"/>
    <dgm:cxn modelId="{CC289B94-F1D3-47C7-BFA8-AA6B88F78B65}" type="presParOf" srcId="{A6169F6E-21A2-4DEB-B38E-31EF497647D4}" destId="{B75D7EA4-7D27-46A9-A5C5-DE7CA65B840C}" srcOrd="3" destOrd="0" presId="urn:microsoft.com/office/officeart/2005/8/layout/chevron2"/>
    <dgm:cxn modelId="{A02691D2-35A0-487A-B965-51BA6C2093E6}" type="presParOf" srcId="{A6169F6E-21A2-4DEB-B38E-31EF497647D4}" destId="{A847A55E-730F-4BC1-AF66-05F7D45BC6C6}" srcOrd="4" destOrd="0" presId="urn:microsoft.com/office/officeart/2005/8/layout/chevron2"/>
    <dgm:cxn modelId="{AB7D4271-FFBA-453C-8589-AEB0EBA2D742}" type="presParOf" srcId="{A847A55E-730F-4BC1-AF66-05F7D45BC6C6}" destId="{B171C366-935B-4C13-B5A5-58C6EC2C8EC3}" srcOrd="0" destOrd="0" presId="urn:microsoft.com/office/officeart/2005/8/layout/chevron2"/>
    <dgm:cxn modelId="{FD4E476D-59B9-4FE7-9583-7861A306F65B}" type="presParOf" srcId="{A847A55E-730F-4BC1-AF66-05F7D45BC6C6}" destId="{C9C35C0F-2087-4D19-A51C-A8ED6A09C773}" srcOrd="1" destOrd="0" presId="urn:microsoft.com/office/officeart/2005/8/layout/chevron2"/>
    <dgm:cxn modelId="{3E762D54-C8B8-4253-BD1E-B839EE8C906C}" type="presParOf" srcId="{A6169F6E-21A2-4DEB-B38E-31EF497647D4}" destId="{A327C292-8C48-4331-8F5A-4C49D231D03B}" srcOrd="5" destOrd="0" presId="urn:microsoft.com/office/officeart/2005/8/layout/chevron2"/>
    <dgm:cxn modelId="{682A73CD-F445-4D59-A3B3-FF032DF18D8B}" type="presParOf" srcId="{A6169F6E-21A2-4DEB-B38E-31EF497647D4}" destId="{AC88280E-9413-4C7C-80FB-7EC49D055764}" srcOrd="6" destOrd="0" presId="urn:microsoft.com/office/officeart/2005/8/layout/chevron2"/>
    <dgm:cxn modelId="{71293EDB-413E-4A2C-8640-06532F5AAC8F}" type="presParOf" srcId="{AC88280E-9413-4C7C-80FB-7EC49D055764}" destId="{BE5B36B8-D7E6-4FDE-951A-AD63F1ECE5B1}" srcOrd="0" destOrd="0" presId="urn:microsoft.com/office/officeart/2005/8/layout/chevron2"/>
    <dgm:cxn modelId="{152D4B91-41E9-41E3-AF38-AF76818F393B}" type="presParOf" srcId="{AC88280E-9413-4C7C-80FB-7EC49D055764}" destId="{99528122-20E9-4B90-8929-A38907F366FB}" srcOrd="1" destOrd="0" presId="urn:microsoft.com/office/officeart/2005/8/layout/chevron2"/>
    <dgm:cxn modelId="{49F93B6C-9FFD-421B-AFE3-0E57F0F1E62D}" type="presParOf" srcId="{A6169F6E-21A2-4DEB-B38E-31EF497647D4}" destId="{6A80C039-9DB1-4F27-B174-CC7F9820111D}" srcOrd="7" destOrd="0" presId="urn:microsoft.com/office/officeart/2005/8/layout/chevron2"/>
    <dgm:cxn modelId="{53642A5A-3A41-45D0-904A-46F0170BE3B4}" type="presParOf" srcId="{A6169F6E-21A2-4DEB-B38E-31EF497647D4}" destId="{02E12B14-F718-4F7E-9F60-320F7D2B1543}" srcOrd="8" destOrd="0" presId="urn:microsoft.com/office/officeart/2005/8/layout/chevron2"/>
    <dgm:cxn modelId="{0D9BB782-E557-428E-8FAF-77F4FE7088A9}" type="presParOf" srcId="{02E12B14-F718-4F7E-9F60-320F7D2B1543}" destId="{FBD69E75-D6DA-4028-9619-1DDFAB97A3CE}" srcOrd="0" destOrd="0" presId="urn:microsoft.com/office/officeart/2005/8/layout/chevron2"/>
    <dgm:cxn modelId="{C88084F0-2972-40BD-9757-9BF0F904C5C2}" type="presParOf" srcId="{02E12B14-F718-4F7E-9F60-320F7D2B1543}" destId="{FD60CD4D-A73B-4AEE-92A9-6D5CA100BFE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C2CECB-DCCF-4079-BEEE-FE0AF9E1FA1D}">
      <dsp:nvSpPr>
        <dsp:cNvPr id="0" name=""/>
        <dsp:cNvSpPr/>
      </dsp:nvSpPr>
      <dsp:spPr>
        <a:xfrm rot="5400000">
          <a:off x="-166932" y="170248"/>
          <a:ext cx="1112883" cy="779018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Comic Sans MS" pitchFamily="66" charset="0"/>
            </a:rPr>
            <a:t>1</a:t>
          </a:r>
          <a:endParaRPr lang="ru-RU" sz="32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 rot="5400000">
        <a:off x="-166932" y="170248"/>
        <a:ext cx="1112883" cy="779018"/>
      </dsp:txXfrm>
    </dsp:sp>
    <dsp:sp modelId="{17538469-EE03-495B-81BD-96EEDC66261C}">
      <dsp:nvSpPr>
        <dsp:cNvPr id="0" name=""/>
        <dsp:cNvSpPr/>
      </dsp:nvSpPr>
      <dsp:spPr>
        <a:xfrm rot="5400000">
          <a:off x="4349630" y="-3567296"/>
          <a:ext cx="723754" cy="7864979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b="1" kern="1200" dirty="0" smtClean="0">
              <a:latin typeface="Comic Sans MS" pitchFamily="66" charset="0"/>
            </a:rPr>
            <a:t>Диагностика</a:t>
          </a:r>
        </a:p>
      </dsp:txBody>
      <dsp:txXfrm rot="5400000">
        <a:off x="4349630" y="-3567296"/>
        <a:ext cx="723754" cy="7864979"/>
      </dsp:txXfrm>
    </dsp:sp>
    <dsp:sp modelId="{ACCF725E-274C-44A9-8CF8-F18BC3BEEDE7}">
      <dsp:nvSpPr>
        <dsp:cNvPr id="0" name=""/>
        <dsp:cNvSpPr/>
      </dsp:nvSpPr>
      <dsp:spPr>
        <a:xfrm rot="5400000">
          <a:off x="-166932" y="1166328"/>
          <a:ext cx="1112883" cy="779018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Comic Sans MS" pitchFamily="66" charset="0"/>
            </a:rPr>
            <a:t>2</a:t>
          </a:r>
          <a:endParaRPr lang="ru-RU" sz="32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 rot="5400000">
        <a:off x="-166932" y="1166328"/>
        <a:ext cx="1112883" cy="779018"/>
      </dsp:txXfrm>
    </dsp:sp>
    <dsp:sp modelId="{4596A9FA-3E80-412F-B5B1-5DA2B54B379B}">
      <dsp:nvSpPr>
        <dsp:cNvPr id="0" name=""/>
        <dsp:cNvSpPr/>
      </dsp:nvSpPr>
      <dsp:spPr>
        <a:xfrm rot="5400000">
          <a:off x="4349821" y="-2571406"/>
          <a:ext cx="723374" cy="7864979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b="1" kern="1200" dirty="0" smtClean="0">
              <a:latin typeface="Comic Sans MS" pitchFamily="66" charset="0"/>
            </a:rPr>
            <a:t>Ортопедические стельки и обувь</a:t>
          </a:r>
        </a:p>
      </dsp:txBody>
      <dsp:txXfrm rot="5400000">
        <a:off x="4349821" y="-2571406"/>
        <a:ext cx="723374" cy="7864979"/>
      </dsp:txXfrm>
    </dsp:sp>
    <dsp:sp modelId="{B171C366-935B-4C13-B5A5-58C6EC2C8EC3}">
      <dsp:nvSpPr>
        <dsp:cNvPr id="0" name=""/>
        <dsp:cNvSpPr/>
      </dsp:nvSpPr>
      <dsp:spPr>
        <a:xfrm rot="5400000">
          <a:off x="-166932" y="2162407"/>
          <a:ext cx="1112883" cy="779018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Comic Sans MS" pitchFamily="66" charset="0"/>
            </a:rPr>
            <a:t>3</a:t>
          </a:r>
          <a:endParaRPr lang="ru-RU" sz="32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 rot="5400000">
        <a:off x="-166932" y="2162407"/>
        <a:ext cx="1112883" cy="779018"/>
      </dsp:txXfrm>
    </dsp:sp>
    <dsp:sp modelId="{C9C35C0F-2087-4D19-A51C-A8ED6A09C773}">
      <dsp:nvSpPr>
        <dsp:cNvPr id="0" name=""/>
        <dsp:cNvSpPr/>
      </dsp:nvSpPr>
      <dsp:spPr>
        <a:xfrm rot="5400000">
          <a:off x="4349821" y="-1575327"/>
          <a:ext cx="723374" cy="7864979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Comic Sans MS" pitchFamily="66" charset="0"/>
            </a:rPr>
            <a:t>Лечебная физкультура</a:t>
          </a:r>
          <a:endParaRPr lang="ru-RU" sz="2800" b="1" kern="1200" dirty="0"/>
        </a:p>
      </dsp:txBody>
      <dsp:txXfrm rot="5400000">
        <a:off x="4349821" y="-1575327"/>
        <a:ext cx="723374" cy="7864979"/>
      </dsp:txXfrm>
    </dsp:sp>
    <dsp:sp modelId="{BE5B36B8-D7E6-4FDE-951A-AD63F1ECE5B1}">
      <dsp:nvSpPr>
        <dsp:cNvPr id="0" name=""/>
        <dsp:cNvSpPr/>
      </dsp:nvSpPr>
      <dsp:spPr>
        <a:xfrm rot="5400000">
          <a:off x="-166932" y="3158487"/>
          <a:ext cx="1112883" cy="779018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Comic Sans MS" pitchFamily="66" charset="0"/>
            </a:rPr>
            <a:t>4</a:t>
          </a:r>
          <a:endParaRPr lang="ru-RU" sz="32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 rot="5400000">
        <a:off x="-166932" y="3158487"/>
        <a:ext cx="1112883" cy="779018"/>
      </dsp:txXfrm>
    </dsp:sp>
    <dsp:sp modelId="{99528122-20E9-4B90-8929-A38907F366FB}">
      <dsp:nvSpPr>
        <dsp:cNvPr id="0" name=""/>
        <dsp:cNvSpPr/>
      </dsp:nvSpPr>
      <dsp:spPr>
        <a:xfrm rot="5400000">
          <a:off x="4349821" y="-579247"/>
          <a:ext cx="723374" cy="7864979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b="1" kern="1200" dirty="0" smtClean="0">
              <a:latin typeface="Comic Sans MS" pitchFamily="66" charset="0"/>
            </a:rPr>
            <a:t>Массаж мышц голени и стоп</a:t>
          </a:r>
          <a:r>
            <a:rPr lang="ru-RU" sz="1800" kern="1200" dirty="0" smtClean="0">
              <a:latin typeface="Comic Sans MS" pitchFamily="66" charset="0"/>
            </a:rPr>
            <a:t>.</a:t>
          </a:r>
        </a:p>
      </dsp:txBody>
      <dsp:txXfrm rot="5400000">
        <a:off x="4349821" y="-579247"/>
        <a:ext cx="723374" cy="7864979"/>
      </dsp:txXfrm>
    </dsp:sp>
    <dsp:sp modelId="{FBD69E75-D6DA-4028-9619-1DDFAB97A3CE}">
      <dsp:nvSpPr>
        <dsp:cNvPr id="0" name=""/>
        <dsp:cNvSpPr/>
      </dsp:nvSpPr>
      <dsp:spPr>
        <a:xfrm rot="5400000">
          <a:off x="-166932" y="4154566"/>
          <a:ext cx="1112883" cy="779018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Comic Sans MS" pitchFamily="66" charset="0"/>
            </a:rPr>
            <a:t>5</a:t>
          </a:r>
          <a:endParaRPr lang="ru-RU" sz="32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 rot="5400000">
        <a:off x="-166932" y="4154566"/>
        <a:ext cx="1112883" cy="779018"/>
      </dsp:txXfrm>
    </dsp:sp>
    <dsp:sp modelId="{FD60CD4D-A73B-4AEE-92A9-6D5CA100BFEA}">
      <dsp:nvSpPr>
        <dsp:cNvPr id="0" name=""/>
        <dsp:cNvSpPr/>
      </dsp:nvSpPr>
      <dsp:spPr>
        <a:xfrm rot="5400000">
          <a:off x="4349821" y="416831"/>
          <a:ext cx="723374" cy="7864979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800" b="1" kern="1200" dirty="0" err="1" smtClean="0">
              <a:latin typeface="Comic Sans MS" pitchFamily="66" charset="0"/>
            </a:rPr>
            <a:t>Физиолечение</a:t>
          </a:r>
          <a:endParaRPr lang="ru-RU" sz="2800" b="1" kern="1200" dirty="0" smtClean="0">
            <a:latin typeface="Comic Sans MS" pitchFamily="66" charset="0"/>
          </a:endParaRPr>
        </a:p>
      </dsp:txBody>
      <dsp:txXfrm rot="5400000">
        <a:off x="4349821" y="416831"/>
        <a:ext cx="723374" cy="7864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FB2B-5FAE-4B35-92A8-EE013D6F7D94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E3CE-B15E-4E31-B131-D4CC02F9E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FB2B-5FAE-4B35-92A8-EE013D6F7D94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E3CE-B15E-4E31-B131-D4CC02F9E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FB2B-5FAE-4B35-92A8-EE013D6F7D94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E3CE-B15E-4E31-B131-D4CC02F9E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FB2B-5FAE-4B35-92A8-EE013D6F7D94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E3CE-B15E-4E31-B131-D4CC02F9E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FB2B-5FAE-4B35-92A8-EE013D6F7D94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E3CE-B15E-4E31-B131-D4CC02F9E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FB2B-5FAE-4B35-92A8-EE013D6F7D94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E3CE-B15E-4E31-B131-D4CC02F9E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FB2B-5FAE-4B35-92A8-EE013D6F7D94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E3CE-B15E-4E31-B131-D4CC02F9E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FB2B-5FAE-4B35-92A8-EE013D6F7D94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E3CE-B15E-4E31-B131-D4CC02F9E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FB2B-5FAE-4B35-92A8-EE013D6F7D94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E3CE-B15E-4E31-B131-D4CC02F9E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FB2B-5FAE-4B35-92A8-EE013D6F7D94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E3CE-B15E-4E31-B131-D4CC02F9E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FB2B-5FAE-4B35-92A8-EE013D6F7D94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4E3CE-B15E-4E31-B131-D4CC02F9E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BFB2B-5FAE-4B35-92A8-EE013D6F7D94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4E3CE-B15E-4E31-B131-D4CC02F9EF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5&amp;text=%D0%B4%D0%B5%D1%82%D1%81%D0%BA%D0%B0%D1%8F%20%D0%BE%D0%B1%D1%83%D0%B2%D1%8C%20%D0%BF%D1%80%D0%BE%D0%B7%D1%80%D0%B0%D1%87%D0%BD%D1%8B%D0%B9%20%D1%84%D0%BE%D0%BD&amp;fp=5&amp;pos=163&amp;uinfo=ww-1109-wh-637-fw-884-fh-448-pd-1&amp;rpt=simage&amp;itype=png&amp;img_url=http://antalpiti.ru/files/99604/detishki4.p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oskostopiya.net/img/ploskostopie-u-detey.jpg" TargetMode="External"/><Relationship Id="rId13" Type="http://schemas.openxmlformats.org/officeDocument/2006/relationships/hyperlink" Target="http://antalpiti.ru/kartinki/malchishki-i-devchonki/" TargetMode="External"/><Relationship Id="rId18" Type="http://schemas.openxmlformats.org/officeDocument/2006/relationships/hyperlink" Target="http://antalpiti.ru/kartinki/detki/" TargetMode="External"/><Relationship Id="rId3" Type="http://schemas.openxmlformats.org/officeDocument/2006/relationships/hyperlink" Target="http://news.rambler.ru/19796351/" TargetMode="External"/><Relationship Id="rId21" Type="http://schemas.openxmlformats.org/officeDocument/2006/relationships/hyperlink" Target="http://happy-school.ru/publ/pritchi/samopoznanie/dva_serpa/186-1-0-12486" TargetMode="External"/><Relationship Id="rId7" Type="http://schemas.openxmlformats.org/officeDocument/2006/relationships/hyperlink" Target="http://mamaraduga.ru/kak-predotvratit-poyavlenie-ploskostopiya-u-detej/stopi/" TargetMode="External"/><Relationship Id="rId12" Type="http://schemas.openxmlformats.org/officeDocument/2006/relationships/hyperlink" Target="http://www.medicom-plus.ru/files/IMG_280512.jpg" TargetMode="External"/><Relationship Id="rId17" Type="http://schemas.openxmlformats.org/officeDocument/2006/relationships/hyperlink" Target="http://thegraphics.ru/klipart-posuda.html" TargetMode="External"/><Relationship Id="rId25" Type="http://schemas.openxmlformats.org/officeDocument/2006/relationships/hyperlink" Target="http://umm4.com/raznoe/massazhnyj-kovrik-dlya-detej.htm" TargetMode="External"/><Relationship Id="rId2" Type="http://schemas.openxmlformats.org/officeDocument/2006/relationships/hyperlink" Target="http://ladyelena.ru/wp-content/uploads/2011/01/skolioz-u-detej-priznaki-profilaktika-i-lechenie.jpg" TargetMode="External"/><Relationship Id="rId16" Type="http://schemas.openxmlformats.org/officeDocument/2006/relationships/hyperlink" Target="http://best-novosti.ru/post140343869" TargetMode="External"/><Relationship Id="rId20" Type="http://schemas.openxmlformats.org/officeDocument/2006/relationships/hyperlink" Target="http://thegraphics.ru/klipart-igrushki-dlya-malchik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mohozyajka.com/wp-content/uploads/2012/06/%D0%A5%D0%BE%D0%B6%D0%B4%D0%B5%D0%BD%D0%B8%D0%B5-%D0%B1%D0%BE%D1%81%D0%B8%D0%BA%D0%BE%D0%BC.jpg" TargetMode="External"/><Relationship Id="rId11" Type="http://schemas.openxmlformats.org/officeDocument/2006/relationships/hyperlink" Target="http://walkingblog.ru/365" TargetMode="External"/><Relationship Id="rId24" Type="http://schemas.openxmlformats.org/officeDocument/2006/relationships/hyperlink" Target="http://gugl-plus.ru/baraban-klipart.html" TargetMode="External"/><Relationship Id="rId5" Type="http://schemas.openxmlformats.org/officeDocument/2006/relationships/hyperlink" Target="http://melodyross.typepad.com/my_weblog/images/2008/08/27/barefeet_2.jpg" TargetMode="External"/><Relationship Id="rId15" Type="http://schemas.openxmlformats.org/officeDocument/2006/relationships/hyperlink" Target="http://www.chingo-kids.ru/shop/batik/group_604/item_383/" TargetMode="External"/><Relationship Id="rId23" Type="http://schemas.openxmlformats.org/officeDocument/2006/relationships/hyperlink" Target="http://www.liveinternet.ru/users/galina_slobodenyuk/post197010622/" TargetMode="External"/><Relationship Id="rId10" Type="http://schemas.openxmlformats.org/officeDocument/2006/relationships/hyperlink" Target="http://www.union-med.ru/article-podolog/220-ploskostopie-profilaktika.html" TargetMode="External"/><Relationship Id="rId19" Type="http://schemas.openxmlformats.org/officeDocument/2006/relationships/hyperlink" Target="http://pokeliga.com/dex/dex.php?poke=13&amp;page=pics" TargetMode="External"/><Relationship Id="rId4" Type="http://schemas.openxmlformats.org/officeDocument/2006/relationships/hyperlink" Target="http://photos.lifeisphoto.ru/7/0/78940.jpg" TargetMode="External"/><Relationship Id="rId9" Type="http://schemas.openxmlformats.org/officeDocument/2006/relationships/hyperlink" Target="http://www.goodfon.com.ua/images/download/339083-big-images" TargetMode="External"/><Relationship Id="rId14" Type="http://schemas.openxmlformats.org/officeDocument/2006/relationships/hyperlink" Target="http://blagoveshchensk.flagma.ru/katok-dorozhny-vibracionny-lonking-sdm520a-o107079.html" TargetMode="External"/><Relationship Id="rId22" Type="http://schemas.openxmlformats.org/officeDocument/2006/relationships/hyperlink" Target="http://microschemes.pp.ua/melnitsa-na-dache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проект движение и здоровье нов\проект здоровья\14952_dc69a3e8366a98e8936e2a78647c011f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653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Красивые ножки бегут по дорожке</a:t>
            </a:r>
            <a:br>
              <a:rPr lang="ru-RU" sz="4800" b="1" dirty="0" smtClean="0">
                <a:solidFill>
                  <a:sysClr val="windowText" lastClr="00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(</a:t>
            </a:r>
            <a:r>
              <a:rPr lang="ru-RU" sz="2800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плоскостопие у детей</a:t>
            </a:r>
            <a:r>
              <a:rPr lang="ru-RU" sz="3200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)</a:t>
            </a:r>
            <a:endParaRPr lang="ru-RU" sz="3200" b="1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42910" y="5857892"/>
            <a:ext cx="7858180" cy="857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Воспитатель: Рыбчинчук Татьяна Сергеевна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Средняя группа «МЕЧТАТЕЛИ»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24000" contrast="-2000"/>
          </a:blip>
          <a:srcRect/>
          <a:stretch>
            <a:fillRect/>
          </a:stretch>
        </p:blipFill>
        <p:spPr bwMode="auto">
          <a:xfrm>
            <a:off x="0" y="-3652"/>
            <a:ext cx="9139136" cy="6861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4615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Как лечить плоскостопие?</a:t>
            </a:r>
            <a:endParaRPr lang="ru-RU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1285860"/>
          <a:ext cx="8643998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24000" contrast="-2000"/>
          </a:blip>
          <a:srcRect/>
          <a:stretch>
            <a:fillRect/>
          </a:stretch>
        </p:blipFill>
        <p:spPr bwMode="auto">
          <a:xfrm>
            <a:off x="0" y="-3652"/>
            <a:ext cx="9139136" cy="6861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85725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Диагностика</a:t>
            </a:r>
            <a:endParaRPr lang="ru-RU" b="1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G:\№9\плантограф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000240"/>
            <a:ext cx="3500462" cy="4567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Выноска со стрелкой вниз 4"/>
          <p:cNvSpPr/>
          <p:nvPr/>
        </p:nvSpPr>
        <p:spPr>
          <a:xfrm>
            <a:off x="285720" y="1071546"/>
            <a:ext cx="3571900" cy="1071570"/>
          </a:xfrm>
          <a:prstGeom prst="down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Плантография</a:t>
            </a:r>
            <a:endParaRPr lang="ru-RU" sz="2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170" name="Picture 2" descr="C:\Users\Татьяна\Desktop\плоскостопие\footprin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429000"/>
            <a:ext cx="3048000" cy="3175000"/>
          </a:xfrm>
          <a:prstGeom prst="rect">
            <a:avLst/>
          </a:prstGeom>
          <a:noFill/>
        </p:spPr>
      </p:pic>
      <p:pic>
        <p:nvPicPr>
          <p:cNvPr id="7171" name="Picture 3" descr="C:\Users\Татьяна\Desktop\плоскостопие\footprin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96752"/>
            <a:ext cx="3048000" cy="317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24000" contrast="-2000"/>
          </a:blip>
          <a:srcRect/>
          <a:stretch>
            <a:fillRect/>
          </a:stretch>
        </p:blipFill>
        <p:spPr bwMode="auto">
          <a:xfrm>
            <a:off x="0" y="-3652"/>
            <a:ext cx="9139136" cy="6861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58259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Возрастные особенности стопы ребенка</a:t>
            </a:r>
            <a:endParaRPr lang="ru-RU" sz="3200" b="1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Плоскостопие у дете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67" y="928670"/>
            <a:ext cx="7643866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24000" contrast="-2000"/>
          </a:blip>
          <a:srcRect/>
          <a:stretch>
            <a:fillRect/>
          </a:stretch>
        </p:blipFill>
        <p:spPr bwMode="auto">
          <a:xfrm>
            <a:off x="0" y="-3652"/>
            <a:ext cx="9139136" cy="6861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9" y="142852"/>
            <a:ext cx="8358246" cy="85725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Диагностика</a:t>
            </a:r>
            <a:endParaRPr lang="ru-RU" b="1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G:\№9\плантограф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357431"/>
            <a:ext cx="3143272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Выноска со стрелкой вниз 4"/>
          <p:cNvSpPr/>
          <p:nvPr/>
        </p:nvSpPr>
        <p:spPr>
          <a:xfrm>
            <a:off x="357158" y="1357298"/>
            <a:ext cx="3214710" cy="1214446"/>
          </a:xfrm>
          <a:prstGeom prst="down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Comic Sans MS" pitchFamily="66" charset="0"/>
              </a:rPr>
              <a:t>Плантография</a:t>
            </a:r>
            <a:endParaRPr lang="ru-RU" sz="2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145" name="Picture 1" descr="G:\№9\IMG_280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1428736"/>
            <a:ext cx="4500594" cy="3727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Выноска со стрелкой вверх 5"/>
          <p:cNvSpPr/>
          <p:nvPr/>
        </p:nvSpPr>
        <p:spPr>
          <a:xfrm>
            <a:off x="4143372" y="5000636"/>
            <a:ext cx="4572032" cy="1643074"/>
          </a:xfrm>
          <a:prstGeom prst="upArrowCallou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Осмотр врача-ортопеда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24000" contrast="-2000"/>
          </a:blip>
          <a:srcRect/>
          <a:stretch>
            <a:fillRect/>
          </a:stretch>
        </p:blipFill>
        <p:spPr bwMode="auto">
          <a:xfrm>
            <a:off x="0" y="-3652"/>
            <a:ext cx="9139136" cy="68616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43174" y="2000240"/>
            <a:ext cx="3643338" cy="3831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cap="all" dirty="0" smtClean="0">
                <a:latin typeface="Comic Sans MS" pitchFamily="66" charset="0"/>
              </a:rPr>
              <a:t>пятка </a:t>
            </a:r>
          </a:p>
          <a:p>
            <a:pPr algn="ctr">
              <a:lnSpc>
                <a:spcPct val="150000"/>
              </a:lnSpc>
            </a:pPr>
            <a:r>
              <a:rPr lang="ru-RU" b="1" cap="all" dirty="0" smtClean="0">
                <a:latin typeface="Comic Sans MS" pitchFamily="66" charset="0"/>
              </a:rPr>
              <a:t>носок</a:t>
            </a:r>
          </a:p>
          <a:p>
            <a:pPr algn="ctr">
              <a:lnSpc>
                <a:spcPct val="150000"/>
              </a:lnSpc>
            </a:pPr>
            <a:r>
              <a:rPr lang="ru-RU" b="1" cap="all" dirty="0" smtClean="0">
                <a:latin typeface="Comic Sans MS" pitchFamily="66" charset="0"/>
              </a:rPr>
              <a:t>подошва</a:t>
            </a:r>
          </a:p>
          <a:p>
            <a:pPr algn="ctr">
              <a:lnSpc>
                <a:spcPct val="150000"/>
              </a:lnSpc>
            </a:pPr>
            <a:r>
              <a:rPr lang="ru-RU" b="1" cap="all" dirty="0" smtClean="0">
                <a:latin typeface="Comic Sans MS" pitchFamily="66" charset="0"/>
              </a:rPr>
              <a:t>Регулировка подъёма</a:t>
            </a:r>
          </a:p>
          <a:p>
            <a:pPr algn="ctr">
              <a:lnSpc>
                <a:spcPct val="150000"/>
              </a:lnSpc>
            </a:pPr>
            <a:r>
              <a:rPr lang="ru-RU" b="1" cap="all" dirty="0" smtClean="0">
                <a:latin typeface="Comic Sans MS" pitchFamily="66" charset="0"/>
              </a:rPr>
              <a:t>каблук</a:t>
            </a:r>
          </a:p>
          <a:p>
            <a:pPr algn="ctr">
              <a:lnSpc>
                <a:spcPct val="150000"/>
              </a:lnSpc>
            </a:pPr>
            <a:r>
              <a:rPr lang="ru-RU" b="1" cap="all" dirty="0" smtClean="0">
                <a:latin typeface="Comic Sans MS" pitchFamily="66" charset="0"/>
              </a:rPr>
              <a:t>материал</a:t>
            </a:r>
          </a:p>
          <a:p>
            <a:pPr algn="ctr">
              <a:lnSpc>
                <a:spcPct val="150000"/>
              </a:lnSpc>
            </a:pPr>
            <a:r>
              <a:rPr lang="ru-RU" b="1" cap="all" dirty="0" smtClean="0">
                <a:latin typeface="Comic Sans MS" pitchFamily="66" charset="0"/>
              </a:rPr>
              <a:t>стелька</a:t>
            </a:r>
          </a:p>
          <a:p>
            <a:pPr algn="ctr">
              <a:lnSpc>
                <a:spcPct val="150000"/>
              </a:lnSpc>
            </a:pPr>
            <a:r>
              <a:rPr lang="ru-RU" b="1" cap="all" dirty="0" smtClean="0">
                <a:latin typeface="Comic Sans MS" pitchFamily="66" charset="0"/>
              </a:rPr>
              <a:t>Размера</a:t>
            </a:r>
          </a:p>
          <a:p>
            <a:pPr algn="ctr">
              <a:lnSpc>
                <a:spcPct val="150000"/>
              </a:lnSpc>
            </a:pPr>
            <a:r>
              <a:rPr lang="ru-RU" b="1" cap="all" dirty="0" smtClean="0">
                <a:latin typeface="Comic Sans MS" pitchFamily="66" charset="0"/>
              </a:rPr>
              <a:t> конструкция модели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3684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На что обратить внимание при выборе детской обуви? </a:t>
            </a:r>
            <a:endParaRPr lang="ru-RU" b="1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G:\№9\0_6428f_5ade6160_-1-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90279"/>
            <a:ext cx="2857488" cy="4567721"/>
          </a:xfrm>
          <a:prstGeom prst="rect">
            <a:avLst/>
          </a:prstGeom>
          <a:noFill/>
        </p:spPr>
      </p:pic>
      <p:pic>
        <p:nvPicPr>
          <p:cNvPr id="5123" name="Picture 3" descr="G:\№9\boot_lotus_coiler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34401" y="1928802"/>
            <a:ext cx="1228212" cy="1400162"/>
          </a:xfrm>
          <a:prstGeom prst="rect">
            <a:avLst/>
          </a:prstGeom>
          <a:noFill/>
        </p:spPr>
      </p:pic>
      <p:pic>
        <p:nvPicPr>
          <p:cNvPr id="5124" name="Picture 4" descr="G:\№9\0_mid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3744710"/>
            <a:ext cx="1143008" cy="1474848"/>
          </a:xfrm>
          <a:prstGeom prst="rect">
            <a:avLst/>
          </a:prstGeom>
          <a:noFill/>
        </p:spPr>
      </p:pic>
      <p:pic>
        <p:nvPicPr>
          <p:cNvPr id="5125" name="Picture 5" descr="G:\№9\botinki_ic69606-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687361">
            <a:off x="4977149" y="2103082"/>
            <a:ext cx="1476364" cy="1107273"/>
          </a:xfrm>
          <a:prstGeom prst="rect">
            <a:avLst/>
          </a:prstGeom>
          <a:noFill/>
        </p:spPr>
      </p:pic>
      <p:pic>
        <p:nvPicPr>
          <p:cNvPr id="6" name="Picture 2" descr="G:\№9\0_6428f_5ade6160_-1-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164118"/>
            <a:ext cx="3143240" cy="4693882"/>
          </a:xfrm>
          <a:prstGeom prst="rect">
            <a:avLst/>
          </a:prstGeom>
          <a:noFill/>
        </p:spPr>
      </p:pic>
      <p:pic>
        <p:nvPicPr>
          <p:cNvPr id="10" name="Picture 5" descr="G:\№9\botinki_ic69606-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250779" flipH="1">
            <a:off x="2648994" y="3941201"/>
            <a:ext cx="1476364" cy="1107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24000" contrast="-2000"/>
          </a:blip>
          <a:srcRect/>
          <a:stretch>
            <a:fillRect/>
          </a:stretch>
        </p:blipFill>
        <p:spPr bwMode="auto">
          <a:xfrm>
            <a:off x="0" y="-3652"/>
            <a:ext cx="9139136" cy="6861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по выбору обуви</a:t>
            </a:r>
            <a:endParaRPr lang="ru-RU" dirty="0"/>
          </a:p>
        </p:txBody>
      </p:sp>
      <p:pic>
        <p:nvPicPr>
          <p:cNvPr id="8194" name="Picture 2" descr="C:\Users\Татьяна\Desktop\плоскостопие\orto-med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514" y="1771650"/>
            <a:ext cx="8181506" cy="4825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24000" contrast="-2000"/>
          </a:blip>
          <a:srcRect/>
          <a:stretch>
            <a:fillRect/>
          </a:stretch>
        </p:blipFill>
        <p:spPr bwMode="auto">
          <a:xfrm>
            <a:off x="0" y="-3652"/>
            <a:ext cx="9139136" cy="6861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65403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Лечение и профилактика плоскостопия</a:t>
            </a:r>
            <a:endParaRPr lang="ru-RU" sz="3200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357187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по прибрежной гальке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026" name="Picture 2" descr="G:\№9\stop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4000504"/>
            <a:ext cx="2514553" cy="24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G:\№9\Хождение по песку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1071546"/>
            <a:ext cx="250033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G:\№9\Хождение-босиком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1071546"/>
            <a:ext cx="250033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G:\№9\Хождение по камням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1071546"/>
            <a:ext cx="253982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357554" y="364331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по песку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648866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по земле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2198" y="6488668"/>
            <a:ext cx="302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по массажным коврикам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6512" y="357187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по траве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1802" y="4500570"/>
            <a:ext cx="3000396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ysClr val="windowText" lastClr="000000"/>
                </a:solidFill>
                <a:latin typeface="Comic Sans MS" pitchFamily="66" charset="0"/>
              </a:rPr>
              <a:t>босохождение</a:t>
            </a:r>
            <a:r>
              <a:rPr lang="ru-RU" sz="2800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 любым неровным поверхностям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  <p:pic>
        <p:nvPicPr>
          <p:cNvPr id="1031" name="Picture 7" descr="G:\№9\51cbb4a0-b8c3-204c-b8c3-20432c9c9986.photo.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000504"/>
            <a:ext cx="262956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24000" contrast="-2000"/>
          </a:blip>
          <a:srcRect/>
          <a:stretch>
            <a:fillRect/>
          </a:stretch>
        </p:blipFill>
        <p:spPr bwMode="auto">
          <a:xfrm>
            <a:off x="0" y="-3652"/>
            <a:ext cx="9139136" cy="6861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Ходьба по неровным поверхностям способствует:</a:t>
            </a:r>
            <a:endParaRPr lang="ru-RU" sz="3600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571612"/>
            <a:ext cx="8858312" cy="50783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Comic Sans MS" pitchFamily="66" charset="0"/>
              </a:rPr>
              <a:t>- активному формированию свода стопы;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Comic Sans MS" pitchFamily="66" charset="0"/>
              </a:rPr>
              <a:t>- укреплению мышц-супинаторов и голеностопного сустава;</a:t>
            </a:r>
          </a:p>
          <a:p>
            <a:pPr>
              <a:lnSpc>
                <a:spcPct val="114000"/>
              </a:lnSpc>
            </a:pPr>
            <a:r>
              <a:rPr lang="ru-RU" sz="2400" dirty="0" smtClean="0">
                <a:latin typeface="Comic Sans MS" pitchFamily="66" charset="0"/>
              </a:rPr>
              <a:t>- улучшению </a:t>
            </a:r>
            <a:r>
              <a:rPr lang="ru-RU" sz="2400" dirty="0" err="1" smtClean="0">
                <a:latin typeface="Comic Sans MS" pitchFamily="66" charset="0"/>
              </a:rPr>
              <a:t>лимфо</a:t>
            </a:r>
            <a:r>
              <a:rPr lang="ru-RU" sz="2400" dirty="0" smtClean="0">
                <a:latin typeface="Comic Sans MS" pitchFamily="66" charset="0"/>
              </a:rPr>
              <a:t>- и кровообращения;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Comic Sans MS" pitchFamily="66" charset="0"/>
              </a:rPr>
              <a:t>- воздействию на рефлекторные зоны на ступнях;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Comic Sans MS" pitchFamily="66" charset="0"/>
              </a:rPr>
              <a:t>- развитию координации движений и внимательности;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Comic Sans MS" pitchFamily="66" charset="0"/>
              </a:rPr>
              <a:t>- лечению продольного и поперечного плоскостопия;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Comic Sans MS" pitchFamily="66" charset="0"/>
              </a:rPr>
              <a:t>- профилактике плоскостопия;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Comic Sans MS" pitchFamily="66" charset="0"/>
              </a:rPr>
              <a:t>- нормализации всех внутренних органов в целом.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Татьяна\Desktop\плоскостопие\мои дети плоскостопия\IMG_20160224_1518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148064" cy="3284983"/>
          </a:xfrm>
          <a:prstGeom prst="rect">
            <a:avLst/>
          </a:prstGeom>
          <a:noFill/>
        </p:spPr>
      </p:pic>
      <p:pic>
        <p:nvPicPr>
          <p:cNvPr id="3075" name="Picture 3" descr="C:\Users\Татьяна\Desktop\плоскостопие\мои дети плоскостопия\IMG_20160224_151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-1"/>
            <a:ext cx="3995936" cy="3429001"/>
          </a:xfrm>
          <a:prstGeom prst="rect">
            <a:avLst/>
          </a:prstGeom>
          <a:noFill/>
        </p:spPr>
      </p:pic>
      <p:pic>
        <p:nvPicPr>
          <p:cNvPr id="3076" name="Picture 4" descr="C:\Users\Татьяна\Desktop\плоскостопие\мои дети плоскостопия\IMG_20160224_1519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5148064" cy="3573016"/>
          </a:xfrm>
          <a:prstGeom prst="rect">
            <a:avLst/>
          </a:prstGeom>
          <a:noFill/>
        </p:spPr>
      </p:pic>
      <p:pic>
        <p:nvPicPr>
          <p:cNvPr id="3077" name="Picture 5" descr="C:\Users\Татьяна\Desktop\плоскостопие\мои дети плоскостопия\IMG_20160224_1522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236979"/>
            <a:ext cx="3995936" cy="3621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24000" contrast="-2000"/>
          </a:blip>
          <a:srcRect/>
          <a:stretch>
            <a:fillRect/>
          </a:stretch>
        </p:blipFill>
        <p:spPr bwMode="auto">
          <a:xfrm>
            <a:off x="4864" y="-3652"/>
            <a:ext cx="9139136" cy="6861652"/>
          </a:xfrm>
          <a:prstGeom prst="rect">
            <a:avLst/>
          </a:prstGeom>
          <a:noFill/>
        </p:spPr>
      </p:pic>
      <p:pic>
        <p:nvPicPr>
          <p:cNvPr id="2050" name="Picture 2" descr="C:\Users\Татьяна\Desktop\плоскостопие\мои дети плоскостопия\IMG_20160224_1516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4112"/>
            <a:ext cx="2890416" cy="3853888"/>
          </a:xfrm>
          <a:prstGeom prst="rect">
            <a:avLst/>
          </a:prstGeom>
          <a:noFill/>
        </p:spPr>
      </p:pic>
      <p:pic>
        <p:nvPicPr>
          <p:cNvPr id="2053" name="Picture 5" descr="C:\Users\Татьяна\Desktop\плоскостопие\мои дети плоскостопия\IMG_20160224_1516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5" y="2924944"/>
            <a:ext cx="3366901" cy="3933056"/>
          </a:xfrm>
          <a:prstGeom prst="rect">
            <a:avLst/>
          </a:prstGeom>
          <a:noFill/>
        </p:spPr>
      </p:pic>
      <p:pic>
        <p:nvPicPr>
          <p:cNvPr id="2054" name="Picture 6" descr="C:\Users\Татьяна\Desktop\плоскостопие\мои дети плоскостопия\IMG_20160224_1516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-74711"/>
            <a:ext cx="2267744" cy="3023658"/>
          </a:xfrm>
          <a:prstGeom prst="rect">
            <a:avLst/>
          </a:prstGeom>
          <a:noFill/>
        </p:spPr>
      </p:pic>
      <p:pic>
        <p:nvPicPr>
          <p:cNvPr id="2055" name="Picture 7" descr="C:\Users\Татьяна\Desktop\плоскостопие\мои дети плоскостопия\IMG_20160224_1517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996952"/>
            <a:ext cx="2895786" cy="3861048"/>
          </a:xfrm>
          <a:prstGeom prst="rect">
            <a:avLst/>
          </a:prstGeom>
          <a:noFill/>
        </p:spPr>
      </p:pic>
      <p:pic>
        <p:nvPicPr>
          <p:cNvPr id="2056" name="Picture 8" descr="C:\Users\Татьяна\Desktop\плоскостопие\мои дети плоскостопия\IMG_20160224_1518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0"/>
            <a:ext cx="3995936" cy="2996952"/>
          </a:xfrm>
          <a:prstGeom prst="rect">
            <a:avLst/>
          </a:prstGeom>
          <a:noFill/>
        </p:spPr>
      </p:pic>
      <p:pic>
        <p:nvPicPr>
          <p:cNvPr id="2057" name="Picture 9" descr="C:\Users\Татьяна\Desktop\плоскостопие\мои дети плоскостопия\IMG_20160224_1517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1"/>
            <a:ext cx="3023827" cy="2996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24000" contrast="-2000"/>
          </a:blip>
          <a:srcRect/>
          <a:stretch>
            <a:fillRect/>
          </a:stretch>
        </p:blipFill>
        <p:spPr bwMode="auto">
          <a:xfrm>
            <a:off x="0" y="-3652"/>
            <a:ext cx="9139136" cy="6861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Плоскостопие —</a:t>
            </a:r>
            <a:endParaRPr lang="ru-RU" b="1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2" y="2214554"/>
            <a:ext cx="5286412" cy="33239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изменение формы стопы, характеризующееся опущением её продольного и поперечного сводов.</a:t>
            </a:r>
          </a:p>
          <a:p>
            <a:endParaRPr lang="ru-RU" dirty="0"/>
          </a:p>
        </p:txBody>
      </p:sp>
      <p:pic>
        <p:nvPicPr>
          <p:cNvPr id="5" name="Picture 2" descr="http://antalpiti.ru/files/99604/detishki4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1417280"/>
            <a:ext cx="3000396" cy="544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24000" contrast="-2000"/>
          </a:blip>
          <a:srcRect/>
          <a:stretch>
            <a:fillRect/>
          </a:stretch>
        </p:blipFill>
        <p:spPr bwMode="auto">
          <a:xfrm>
            <a:off x="0" y="-3652"/>
            <a:ext cx="9139136" cy="6861652"/>
          </a:xfrm>
          <a:prstGeom prst="rect">
            <a:avLst/>
          </a:prstGeom>
          <a:noFill/>
        </p:spPr>
      </p:pic>
      <p:pic>
        <p:nvPicPr>
          <p:cNvPr id="1027" name="Picture 3" descr="C:\Users\Татьяна\Desktop\плоскостопие\мои дети плоскостопия\DSCN3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92613"/>
            <a:ext cx="9144000" cy="2465387"/>
          </a:xfrm>
          <a:prstGeom prst="rect">
            <a:avLst/>
          </a:prstGeom>
          <a:noFill/>
        </p:spPr>
      </p:pic>
      <p:pic>
        <p:nvPicPr>
          <p:cNvPr id="1028" name="Picture 4" descr="C:\Users\Татьяна\Desktop\плоскостопие\мои дети плоскостопия\IMG_20151109_15032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2816"/>
            <a:ext cx="9144000" cy="270912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11560" y="404664"/>
            <a:ext cx="7988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массажным коврикам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14"/>
            <a:ext cx="8858312" cy="114300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Упражнения, рекомендуемые детям с плоскостопием</a:t>
            </a:r>
            <a:endParaRPr lang="ru-RU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857364"/>
            <a:ext cx="8286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 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42844" y="3000372"/>
            <a:ext cx="8858312" cy="1661921"/>
            <a:chOff x="0" y="1828113"/>
            <a:chExt cx="8858312" cy="166192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1828113"/>
              <a:ext cx="8858312" cy="1661921"/>
            </a:xfrm>
            <a:prstGeom prst="roundRect">
              <a:avLst>
                <a:gd name="adj" fmla="val 10000"/>
              </a:avLst>
            </a:prstGeom>
            <a:ln w="762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937854" y="1828113"/>
              <a:ext cx="6920457" cy="16619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latin typeface="Comic Sans MS" pitchFamily="66" charset="0"/>
                </a:rPr>
                <a:t>Повторение каждого упражнения 3-4 раза</a:t>
              </a:r>
              <a:endParaRPr lang="ru-RU" sz="2200" b="1" kern="1200" dirty="0">
                <a:latin typeface="Comic Sans MS" pitchFamily="66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42844" y="4786322"/>
            <a:ext cx="8858312" cy="1888915"/>
            <a:chOff x="0" y="2785016"/>
            <a:chExt cx="8858312" cy="253183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2785016"/>
              <a:ext cx="8858312" cy="2531833"/>
            </a:xfrm>
            <a:prstGeom prst="roundRect">
              <a:avLst>
                <a:gd name="adj" fmla="val 10000"/>
              </a:avLst>
            </a:prstGeom>
            <a:ln w="762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024845" y="2785016"/>
              <a:ext cx="6833466" cy="2531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200" b="1" kern="1200" dirty="0" smtClean="0">
                  <a:latin typeface="Comic Sans MS" pitchFamily="66" charset="0"/>
                </a:rPr>
                <a:t>Перед упражнением следует походить на носках затем попрыгать на носках через скакалку – на одной и на двух ногах</a:t>
              </a:r>
              <a:endParaRPr lang="ru-RU" sz="2200" b="1" kern="1200" dirty="0">
                <a:latin typeface="Comic Sans MS" pitchFamily="66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42844" y="1285860"/>
            <a:ext cx="8858312" cy="1603372"/>
            <a:chOff x="0" y="0"/>
            <a:chExt cx="8858312" cy="16033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8858312" cy="1603372"/>
            </a:xfrm>
            <a:prstGeom prst="roundRect">
              <a:avLst>
                <a:gd name="adj" fmla="val 10000"/>
              </a:avLst>
            </a:prstGeom>
            <a:ln w="762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931999" y="0"/>
              <a:ext cx="6926312" cy="1603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latin typeface="Comic Sans MS" pitchFamily="66" charset="0"/>
                </a:rPr>
                <a:t>Продолжительность занятий 10-20  минут</a:t>
              </a:r>
              <a:r>
                <a:rPr lang="ru-RU" sz="3100" b="1" kern="1200" dirty="0" smtClean="0">
                  <a:latin typeface="Comic Sans MS" pitchFamily="66" charset="0"/>
                </a:rPr>
                <a:t> </a:t>
              </a:r>
              <a:endParaRPr lang="ru-RU" sz="3100" b="1" kern="1200" dirty="0">
                <a:latin typeface="Comic Sans MS" pitchFamily="66" charset="0"/>
              </a:endParaRPr>
            </a:p>
          </p:txBody>
        </p:sp>
      </p:grpSp>
      <p:pic>
        <p:nvPicPr>
          <p:cNvPr id="23554" name="Picture 2" descr="G:\№9\2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43248"/>
            <a:ext cx="1367748" cy="1455732"/>
          </a:xfrm>
          <a:prstGeom prst="rect">
            <a:avLst/>
          </a:prstGeom>
          <a:noFill/>
        </p:spPr>
      </p:pic>
      <p:pic>
        <p:nvPicPr>
          <p:cNvPr id="23555" name="Picture 3" descr="G:\№9\1_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1071570" cy="1189860"/>
          </a:xfrm>
          <a:prstGeom prst="rect">
            <a:avLst/>
          </a:prstGeom>
          <a:noFill/>
        </p:spPr>
      </p:pic>
      <p:pic>
        <p:nvPicPr>
          <p:cNvPr id="23556" name="Picture 4" descr="G:\№9\3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929198"/>
            <a:ext cx="1428760" cy="1625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35000" contrast="16000"/>
          </a:blip>
          <a:srcRect/>
          <a:stretch>
            <a:fillRect/>
          </a:stretch>
        </p:blipFill>
        <p:spPr bwMode="auto">
          <a:xfrm>
            <a:off x="0" y="0"/>
            <a:ext cx="9144000" cy="68653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Упражнения против плоскостопия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Татьяна\Desktop\плоскостопие\1436795724_kak-ispravit-ploskostopie-u-rebenka-a-u-vzroslyh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24000" contrast="-2000"/>
          </a:blip>
          <a:srcRect/>
          <a:stretch>
            <a:fillRect/>
          </a:stretch>
        </p:blipFill>
        <p:spPr bwMode="auto">
          <a:xfrm>
            <a:off x="0" y="-3652"/>
            <a:ext cx="9139136" cy="6861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86834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 «Каток»</a:t>
            </a:r>
            <a:endParaRPr lang="ru-RU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142984"/>
            <a:ext cx="8858312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Comic Sans MS" pitchFamily="66" charset="0"/>
              </a:rPr>
              <a:t>Ребенок катает вперед-назад мяч, скакалку или бутылку</a:t>
            </a:r>
            <a:endParaRPr lang="ru-RU" sz="2200" b="1" dirty="0">
              <a:latin typeface="Comic Sans MS" pitchFamily="66" charset="0"/>
            </a:endParaRPr>
          </a:p>
        </p:txBody>
      </p:sp>
      <p:pic>
        <p:nvPicPr>
          <p:cNvPr id="5" name="Рисунок 4" descr="http://www.blagodea.ru/sites/default/files/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00285">
            <a:off x="425634" y="1992448"/>
            <a:ext cx="4071966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29" name="Picture 1" descr="G:\№9\186_big.png"/>
          <p:cNvPicPr>
            <a:picLocks noChangeAspect="1" noChangeArrowheads="1"/>
          </p:cNvPicPr>
          <p:nvPr/>
        </p:nvPicPr>
        <p:blipFill>
          <a:blip r:embed="rId4" cstate="print"/>
          <a:srcRect r="-1942"/>
          <a:stretch>
            <a:fillRect/>
          </a:stretch>
        </p:blipFill>
        <p:spPr bwMode="auto">
          <a:xfrm>
            <a:off x="3150728" y="2791137"/>
            <a:ext cx="5993272" cy="4066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24000" contrast="-2000"/>
          </a:blip>
          <a:srcRect/>
          <a:stretch>
            <a:fillRect/>
          </a:stretch>
        </p:blipFill>
        <p:spPr bwMode="auto">
          <a:xfrm>
            <a:off x="0" y="-3652"/>
            <a:ext cx="9139136" cy="6861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63" y="274638"/>
            <a:ext cx="8786874" cy="72547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ysClr val="windowText" lastClr="000000"/>
                </a:solidFill>
              </a:rPr>
              <a:t> </a:t>
            </a:r>
            <a:r>
              <a:rPr lang="ru-RU" sz="4900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«Разбойник»</a:t>
            </a:r>
            <a:endParaRPr lang="ru-RU" sz="4900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1000108"/>
            <a:ext cx="6143668" cy="1785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200" b="1" dirty="0" smtClean="0">
                <a:latin typeface="Comic Sans MS" pitchFamily="66" charset="0"/>
              </a:rPr>
              <a:t>Движениями пальцев ноги ребенок старается подтащить под пятки разложенное на полу полотенце, на котором лежит какой-нибудь груз (не отрывая пяток от пола). </a:t>
            </a:r>
            <a:endParaRPr lang="ru-RU" sz="2200" b="1" dirty="0">
              <a:latin typeface="Comic Sans MS" pitchFamily="66" charset="0"/>
            </a:endParaRPr>
          </a:p>
        </p:txBody>
      </p:sp>
      <p:pic>
        <p:nvPicPr>
          <p:cNvPr id="5" name="Рисунок 4" descr="http://www.blagodea.ru/sites/default/files/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9293">
            <a:off x="3325570" y="2939068"/>
            <a:ext cx="5344661" cy="3428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5" name="Picture 1" descr="G:\№9\f8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734743"/>
            <a:ext cx="4071966" cy="6123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24000" contrast="-2000"/>
          </a:blip>
          <a:srcRect/>
          <a:stretch>
            <a:fillRect/>
          </a:stretch>
        </p:blipFill>
        <p:spPr bwMode="auto">
          <a:xfrm>
            <a:off x="0" y="-3652"/>
            <a:ext cx="9139136" cy="6861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22" y="274638"/>
            <a:ext cx="8772556" cy="79690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«Маляр»</a:t>
            </a:r>
            <a:endParaRPr lang="ru-RU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071546"/>
            <a:ext cx="8715436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Comic Sans MS" pitchFamily="66" charset="0"/>
              </a:rPr>
              <a:t>Ребенок, сидя на полу с вытянутыми ногами, большим пальцем одной ноги проводит по подъему другой по направлению от большого пальца к колену.</a:t>
            </a:r>
            <a:endParaRPr lang="ru-RU" dirty="0"/>
          </a:p>
        </p:txBody>
      </p:sp>
      <p:pic>
        <p:nvPicPr>
          <p:cNvPr id="5" name="Рисунок 4" descr="http://www.blagodea.ru/sites/default/files/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6691">
            <a:off x="497880" y="2727658"/>
            <a:ext cx="4348569" cy="3474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1" name="Picture 1" descr="G:\№9\gnomik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5514" y="3429001"/>
            <a:ext cx="429657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24000" contrast="-2000"/>
          </a:blip>
          <a:srcRect/>
          <a:stretch>
            <a:fillRect/>
          </a:stretch>
        </p:blipFill>
        <p:spPr bwMode="auto">
          <a:xfrm>
            <a:off x="0" y="-3652"/>
            <a:ext cx="9139136" cy="6861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79" y="274638"/>
            <a:ext cx="8786842" cy="86834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«Сборщик»</a:t>
            </a:r>
            <a:endParaRPr lang="ru-RU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1142984"/>
            <a:ext cx="5179255" cy="1785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Comic Sans MS" pitchFamily="66" charset="0"/>
              </a:rPr>
              <a:t>Ребенок, сидя с согнутыми коленями, собирает пальцами одной ноги мелкие различные предметы, разложенные на полу и складывает их в кучки. </a:t>
            </a:r>
          </a:p>
        </p:txBody>
      </p:sp>
      <p:pic>
        <p:nvPicPr>
          <p:cNvPr id="19457" name="Picture 1" descr="G:\№9\64643704_0233465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827968"/>
            <a:ext cx="3714776" cy="6030032"/>
          </a:xfrm>
          <a:prstGeom prst="rect">
            <a:avLst/>
          </a:prstGeom>
          <a:noFill/>
        </p:spPr>
      </p:pic>
      <p:pic>
        <p:nvPicPr>
          <p:cNvPr id="5" name="Рисунок 4" descr="http://www.blagodea.ru/sites/default/files/8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00232">
            <a:off x="4071934" y="3357562"/>
            <a:ext cx="4573917" cy="3127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атьяна\Desktop\плоскостопие\мои дети плоскостопия\IMG_20160224_152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339752" cy="3119670"/>
          </a:xfrm>
          <a:prstGeom prst="rect">
            <a:avLst/>
          </a:prstGeom>
          <a:noFill/>
        </p:spPr>
      </p:pic>
      <p:pic>
        <p:nvPicPr>
          <p:cNvPr id="4099" name="Picture 3" descr="C:\Users\Татьяна\Desktop\плоскостопие\мои дети плоскостопия\IMG_20160224_152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0"/>
            <a:ext cx="2355726" cy="3140968"/>
          </a:xfrm>
          <a:prstGeom prst="rect">
            <a:avLst/>
          </a:prstGeom>
          <a:noFill/>
        </p:spPr>
      </p:pic>
      <p:pic>
        <p:nvPicPr>
          <p:cNvPr id="4100" name="Picture 4" descr="C:\Users\Татьяна\Desktop\плоскостопие\мои дети плоскостопия\IMG_20160224_1524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4957"/>
            <a:ext cx="3291830" cy="3813043"/>
          </a:xfrm>
          <a:prstGeom prst="rect">
            <a:avLst/>
          </a:prstGeom>
          <a:noFill/>
        </p:spPr>
      </p:pic>
      <p:pic>
        <p:nvPicPr>
          <p:cNvPr id="4101" name="Picture 5" descr="C:\Users\Татьяна\Desktop\плоскостопие\мои дети плоскостопия\DSCN36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131586"/>
            <a:ext cx="5868144" cy="3726414"/>
          </a:xfrm>
          <a:prstGeom prst="rect">
            <a:avLst/>
          </a:prstGeom>
          <a:noFill/>
        </p:spPr>
      </p:pic>
      <p:pic>
        <p:nvPicPr>
          <p:cNvPr id="4102" name="Picture 6" descr="C:\Users\Татьяна\Desktop\плоскостопие\мои дети плоскостопия\DSCN36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9979" y="0"/>
            <a:ext cx="4764021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24000" contrast="-2000"/>
          </a:blip>
          <a:srcRect/>
          <a:stretch>
            <a:fillRect/>
          </a:stretch>
        </p:blipFill>
        <p:spPr bwMode="auto">
          <a:xfrm>
            <a:off x="0" y="-3652"/>
            <a:ext cx="9139136" cy="6861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79" y="274638"/>
            <a:ext cx="8786842" cy="79690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«Художник» </a:t>
            </a:r>
            <a:endParaRPr lang="ru-RU" b="1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63" y="1071546"/>
            <a:ext cx="8786874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Comic Sans MS" pitchFamily="66" charset="0"/>
              </a:rPr>
              <a:t>Ребенок, сидя на полу с согнутыми коленями, карандашом, зажатым пальцами ноги, рисует на листе бумаги различные фигуры, придерживая лист другой ногой. </a:t>
            </a:r>
            <a:endParaRPr lang="ru-RU" sz="2200" b="1" dirty="0">
              <a:latin typeface="Comic Sans MS" pitchFamily="66" charset="0"/>
            </a:endParaRPr>
          </a:p>
        </p:txBody>
      </p:sp>
      <p:pic>
        <p:nvPicPr>
          <p:cNvPr id="18433" name="Picture 1" descr="G:\№9\malyshi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600719"/>
            <a:ext cx="3714745" cy="5257281"/>
          </a:xfrm>
          <a:prstGeom prst="rect">
            <a:avLst/>
          </a:prstGeom>
          <a:noFill/>
        </p:spPr>
      </p:pic>
      <p:pic>
        <p:nvPicPr>
          <p:cNvPr id="5" name="Рисунок 4" descr="http://www.blagodea.ru/sites/default/files/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51872" flipH="1">
            <a:off x="521356" y="3069480"/>
            <a:ext cx="4429156" cy="3126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24000" contrast="-2000"/>
          </a:blip>
          <a:srcRect/>
          <a:stretch>
            <a:fillRect/>
          </a:stretch>
        </p:blipFill>
        <p:spPr bwMode="auto">
          <a:xfrm>
            <a:off x="0" y="-3652"/>
            <a:ext cx="9139136" cy="6861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79" y="274638"/>
            <a:ext cx="8786842" cy="79690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«Гусеница»</a:t>
            </a:r>
            <a:endParaRPr lang="ru-RU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071546"/>
            <a:ext cx="8786874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Comic Sans MS" pitchFamily="66" charset="0"/>
              </a:rPr>
              <a:t>Ребенок, сжимая пальцы ног, подтягивает пятку вперед, затем пальцы снова расправляются и движение повторяется. </a:t>
            </a:r>
          </a:p>
        </p:txBody>
      </p:sp>
      <p:pic>
        <p:nvPicPr>
          <p:cNvPr id="17409" name="Picture 1" descr="G:\№9\01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0" y="2143116"/>
            <a:ext cx="3558842" cy="4402293"/>
          </a:xfrm>
          <a:prstGeom prst="rect">
            <a:avLst/>
          </a:prstGeom>
          <a:noFill/>
        </p:spPr>
      </p:pic>
      <p:pic>
        <p:nvPicPr>
          <p:cNvPr id="5" name="Рисунок 4" descr="http://www.blagodea.ru/sites/default/files/9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4533">
            <a:off x="4126974" y="2652920"/>
            <a:ext cx="4606768" cy="3249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атьяна\Desktop\проект движение и здоровье нов\проект здоровья\14952_dc69a3e8366a98e8936e2a78647c011f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5000" contrast="16000"/>
          </a:blip>
          <a:srcRect/>
          <a:stretch>
            <a:fillRect/>
          </a:stretch>
        </p:blipFill>
        <p:spPr bwMode="auto">
          <a:xfrm>
            <a:off x="0" y="0"/>
            <a:ext cx="9144000" cy="68653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908720"/>
            <a:ext cx="81369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Обусловлена негативной тенденцией увеличения числа дошкольников, имеющих те или иные нарушения осанки и деформацию стоп.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Плоскостопие чаще встречается среди ослабленных детей с пониженным физическим развитием и слабым мышечно-связочным аппаратом.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период дошкольного возраста стопа находится в стадии интенсивного развития, ее формирование не завершено, поэтому любые неблагоприятные воздействия могут приводить к возникновению функциональных отклонений.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6064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Актуальность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24000" contrast="-2000"/>
          </a:blip>
          <a:srcRect/>
          <a:stretch>
            <a:fillRect/>
          </a:stretch>
        </p:blipFill>
        <p:spPr bwMode="auto">
          <a:xfrm>
            <a:off x="0" y="-3652"/>
            <a:ext cx="9139136" cy="6861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9690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ysClr val="windowText" lastClr="000000"/>
                </a:solidFill>
              </a:rPr>
              <a:t>«Кораблик»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071546"/>
            <a:ext cx="8715436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Comic Sans MS" pitchFamily="66" charset="0"/>
              </a:rPr>
              <a:t>Ребенок, сидя на полу с согнутыми коленями и прижимая подошвы ног друг к другу, постепенно старается выпрямить колени до тех пор, пока пальцы и пятки ног могут быть прижаты друг к другу. </a:t>
            </a:r>
          </a:p>
        </p:txBody>
      </p:sp>
      <p:pic>
        <p:nvPicPr>
          <p:cNvPr id="16385" name="Picture 1" descr="G:\№9\0_877e1_6f4494b6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2634" y="2143117"/>
            <a:ext cx="3902294" cy="4510102"/>
          </a:xfrm>
          <a:prstGeom prst="rect">
            <a:avLst/>
          </a:prstGeom>
          <a:noFill/>
        </p:spPr>
      </p:pic>
      <p:pic>
        <p:nvPicPr>
          <p:cNvPr id="5" name="Рисунок 4" descr="http://www.blagodea.ru/sites/default/files/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03378">
            <a:off x="649552" y="2928766"/>
            <a:ext cx="3904012" cy="3177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24000" contrast="-2000"/>
          </a:blip>
          <a:srcRect/>
          <a:stretch>
            <a:fillRect/>
          </a:stretch>
        </p:blipFill>
        <p:spPr bwMode="auto">
          <a:xfrm>
            <a:off x="0" y="-3652"/>
            <a:ext cx="9139136" cy="6861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78581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«Серп»</a:t>
            </a:r>
            <a:endParaRPr lang="ru-RU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071546"/>
            <a:ext cx="8715435" cy="1785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Comic Sans MS" pitchFamily="66" charset="0"/>
              </a:rPr>
              <a:t> Ребенок, сидя на полу с согнутыми коленями, ставит подошвы ног на пол (расстояние между ними 20 см), согнутые пальцы ног сперва сближаются, а затем разводятся в разные стороны, при этом пятки остаются на одном месте. </a:t>
            </a:r>
          </a:p>
        </p:txBody>
      </p:sp>
      <p:pic>
        <p:nvPicPr>
          <p:cNvPr id="15361" name="Picture 1" descr="G:\№9\257097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84558">
            <a:off x="4820867" y="3609713"/>
            <a:ext cx="3927456" cy="2783032"/>
          </a:xfrm>
          <a:prstGeom prst="rect">
            <a:avLst/>
          </a:prstGeom>
          <a:noFill/>
        </p:spPr>
      </p:pic>
      <p:pic>
        <p:nvPicPr>
          <p:cNvPr id="5" name="Рисунок 4" descr="http://www.blagodea.ru/sites/default/files/9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94333">
            <a:off x="443727" y="3448403"/>
            <a:ext cx="4143404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24000" contrast="-2000"/>
          </a:blip>
          <a:srcRect/>
          <a:stretch>
            <a:fillRect/>
          </a:stretch>
        </p:blipFill>
        <p:spPr bwMode="auto">
          <a:xfrm>
            <a:off x="0" y="-3652"/>
            <a:ext cx="9139136" cy="6861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63" y="274638"/>
            <a:ext cx="8786874" cy="72547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«Мельница»</a:t>
            </a:r>
            <a:endParaRPr lang="ru-RU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63" y="1000108"/>
            <a:ext cx="878687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Comic Sans MS" pitchFamily="66" charset="0"/>
              </a:rPr>
              <a:t>Ребенок, сидя на полу с выпрямленными коленями, описывает ступнями круги в разных направлениях. </a:t>
            </a:r>
          </a:p>
        </p:txBody>
      </p:sp>
      <p:pic>
        <p:nvPicPr>
          <p:cNvPr id="5" name="Рисунок 4" descr="http://www.blagodea.ru/sites/default/files/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90707">
            <a:off x="4163736" y="2684492"/>
            <a:ext cx="4429156" cy="3128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7" name="Picture 1" descr="G:\№9\78592020_me_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2844" y="1643050"/>
            <a:ext cx="3308742" cy="4757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24000" contrast="-2000"/>
          </a:blip>
          <a:srcRect/>
          <a:stretch>
            <a:fillRect/>
          </a:stretch>
        </p:blipFill>
        <p:spPr bwMode="auto">
          <a:xfrm>
            <a:off x="0" y="-3652"/>
            <a:ext cx="9139136" cy="6861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98" y="274638"/>
            <a:ext cx="8715404" cy="72547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«Окно»</a:t>
            </a:r>
            <a:endParaRPr lang="ru-RU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000108"/>
            <a:ext cx="8715436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Comic Sans MS" pitchFamily="66" charset="0"/>
              </a:rPr>
              <a:t>Ребенок, стоя на полу, разводит и сводит выпрямленные ноги, не отрывая подошв от пола. </a:t>
            </a:r>
          </a:p>
        </p:txBody>
      </p:sp>
      <p:pic>
        <p:nvPicPr>
          <p:cNvPr id="13313" name="Picture 1" descr="G:\№9\0_5afb8_bda355af_XL.png"/>
          <p:cNvPicPr>
            <a:picLocks noChangeAspect="1" noChangeArrowheads="1"/>
          </p:cNvPicPr>
          <p:nvPr/>
        </p:nvPicPr>
        <p:blipFill>
          <a:blip r:embed="rId3" cstate="print"/>
          <a:srcRect r="9434"/>
          <a:stretch>
            <a:fillRect/>
          </a:stretch>
        </p:blipFill>
        <p:spPr bwMode="auto">
          <a:xfrm flipH="1">
            <a:off x="4929158" y="1714488"/>
            <a:ext cx="4214842" cy="4941164"/>
          </a:xfrm>
          <a:prstGeom prst="rect">
            <a:avLst/>
          </a:prstGeom>
          <a:noFill/>
        </p:spPr>
      </p:pic>
      <p:pic>
        <p:nvPicPr>
          <p:cNvPr id="5" name="Рисунок 4" descr="http://www.blagodea.ru/sites/default/files/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81455">
            <a:off x="539017" y="2870875"/>
            <a:ext cx="3899357" cy="3122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24000" contrast="-2000"/>
          </a:blip>
          <a:srcRect/>
          <a:stretch>
            <a:fillRect/>
          </a:stretch>
        </p:blipFill>
        <p:spPr bwMode="auto">
          <a:xfrm>
            <a:off x="0" y="-3652"/>
            <a:ext cx="9139136" cy="6861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60" y="274638"/>
            <a:ext cx="8858280" cy="79690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 </a:t>
            </a:r>
            <a:r>
              <a:rPr lang="ru-RU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«Барабанщик»</a:t>
            </a:r>
            <a:endParaRPr lang="ru-RU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071546"/>
            <a:ext cx="8858312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Comic Sans MS" pitchFamily="66" charset="0"/>
              </a:rPr>
              <a:t>Ребенок, сидя на полу с согнутыми коленями, стучит по полу только пальцами ног, не касаясь его пятками. </a:t>
            </a:r>
          </a:p>
        </p:txBody>
      </p:sp>
      <p:pic>
        <p:nvPicPr>
          <p:cNvPr id="12289" name="Picture 1" descr="G:\№9\0_79893_7372a808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14282" y="1725756"/>
            <a:ext cx="3786214" cy="4965526"/>
          </a:xfrm>
          <a:prstGeom prst="rect">
            <a:avLst/>
          </a:prstGeom>
          <a:noFill/>
        </p:spPr>
      </p:pic>
      <p:pic>
        <p:nvPicPr>
          <p:cNvPr id="5" name="Рисунок 4" descr="http://www.blagodea.ru/sites/default/files/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2479">
            <a:off x="4381794" y="2776611"/>
            <a:ext cx="4076773" cy="298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24000" contrast="-2000"/>
          </a:blip>
          <a:srcRect/>
          <a:stretch>
            <a:fillRect/>
          </a:stretch>
        </p:blipFill>
        <p:spPr bwMode="auto">
          <a:xfrm>
            <a:off x="0" y="-3652"/>
            <a:ext cx="9139136" cy="6861652"/>
          </a:xfrm>
          <a:prstGeom prst="rect">
            <a:avLst/>
          </a:prstGeom>
          <a:noFill/>
        </p:spPr>
      </p:pic>
      <p:pic>
        <p:nvPicPr>
          <p:cNvPr id="5" name="Рисунок 4" descr="massazhnyj kovrik dlya detej 5 Массажный коврик для дете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35269">
            <a:off x="247190" y="1763321"/>
            <a:ext cx="2526486" cy="4802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79" y="274638"/>
            <a:ext cx="8786842" cy="79690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«Хождение на пятках»</a:t>
            </a:r>
            <a:endParaRPr lang="ru-RU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071546"/>
            <a:ext cx="878687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Comic Sans MS" pitchFamily="66" charset="0"/>
              </a:rPr>
              <a:t>Ребенок ходит на пятках, не касаясь пола пальцами и подошвой. </a:t>
            </a:r>
            <a:endParaRPr lang="ru-RU" sz="2200" b="1" dirty="0">
              <a:latin typeface="Comic Sans MS" pitchFamily="66" charset="0"/>
            </a:endParaRPr>
          </a:p>
        </p:txBody>
      </p:sp>
      <p:pic>
        <p:nvPicPr>
          <p:cNvPr id="6" name="Рисунок 5" descr="http://www.blagodea.ru/sites/default/files/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5790">
            <a:off x="3820476" y="2606824"/>
            <a:ext cx="4429156" cy="304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24000" contrast="-2000"/>
          </a:blip>
          <a:srcRect/>
          <a:stretch>
            <a:fillRect/>
          </a:stretch>
        </p:blipFill>
        <p:spPr bwMode="auto">
          <a:xfrm>
            <a:off x="0" y="-3652"/>
            <a:ext cx="9139136" cy="6861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179704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ЗАПОМНИТЕ ! ! !</a:t>
            </a:r>
            <a:endParaRPr lang="ru-RU" sz="5400" b="1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071678"/>
            <a:ext cx="8501122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ПЛОСКОСТОПИЕ</a:t>
            </a:r>
            <a:r>
              <a:rPr lang="ru-RU" sz="2800" b="1" dirty="0" smtClean="0">
                <a:latin typeface="Comic Sans MS" pitchFamily="66" charset="0"/>
              </a:rPr>
              <a:t> – это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НЕДУГ</a:t>
            </a:r>
            <a:r>
              <a:rPr lang="ru-RU" sz="2800" b="1" dirty="0" smtClean="0">
                <a:latin typeface="Comic Sans MS" pitchFamily="66" charset="0"/>
              </a:rPr>
              <a:t>, который при отсутствии адекватной терапии, приводит к серьезным осложнениям и сильной деформации костей стопы, а также болезням опорно-двигательного аппарата. Своевременное лечение и профилактика вернет ребенку здоровье и уверенность в своей привлекательности!</a:t>
            </a:r>
          </a:p>
          <a:p>
            <a:pPr algn="ctr"/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24000" contrast="-2000"/>
          </a:blip>
          <a:srcRect/>
          <a:stretch>
            <a:fillRect/>
          </a:stretch>
        </p:blipFill>
        <p:spPr bwMode="auto">
          <a:xfrm>
            <a:off x="0" y="-3652"/>
            <a:ext cx="9139136" cy="68616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642918"/>
            <a:ext cx="8358246" cy="5775187"/>
          </a:xfrm>
          <a:prstGeom prst="rect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Систематическая работа по профилактике плоскостопия в условиях детского сада является одним из важных факторов укрепления здоровья детей. Успешность ее проведения может быть обеспечена лишь в тесном контакте воспитателя, инструктора по физическому воспитанию и родителей.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24000" contrast="-2000"/>
          </a:blip>
          <a:srcRect/>
          <a:stretch>
            <a:fillRect/>
          </a:stretch>
        </p:blipFill>
        <p:spPr bwMode="auto">
          <a:xfrm>
            <a:off x="0" y="-3652"/>
            <a:ext cx="9139136" cy="6861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Autofit/>
          </a:bodyPr>
          <a:lstStyle/>
          <a:p>
            <a:endParaRPr lang="ru-RU" sz="5400" b="1" dirty="0">
              <a:latin typeface="Comic Sans MS" pitchFamily="66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57158" y="0"/>
            <a:ext cx="8358246" cy="2571744"/>
          </a:xfrm>
          <a:prstGeom prst="cloudCallout">
            <a:avLst>
              <a:gd name="adj1" fmla="val 42039"/>
              <a:gd name="adj2" fmla="val 1698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Здоровья вам и вашим детям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ysClr val="windowText" lastClr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3" name="Picture 3" descr="C:\Users\Татьяна\Desktop\плоскостопие\596_sli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573016"/>
            <a:ext cx="2619375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58259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ysClr val="windowText" lastClr="000000"/>
                </a:solidFill>
                <a:latin typeface="Comic Sans MS" pitchFamily="66" charset="0"/>
              </a:rPr>
              <a:t>Ссылки</a:t>
            </a:r>
            <a:r>
              <a:rPr lang="ru-RU" dirty="0" smtClean="0">
                <a:latin typeface="Comic Sans MS" pitchFamily="66" charset="0"/>
              </a:rPr>
              <a:t>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14356"/>
            <a:ext cx="8715436" cy="58579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00" dirty="0" smtClean="0">
                <a:latin typeface="Comic Sans MS" pitchFamily="66" charset="0"/>
              </a:rPr>
              <a:t>Искривление позвоночника </a:t>
            </a:r>
            <a:r>
              <a:rPr lang="en-US" sz="1300" u="sng" dirty="0" smtClean="0">
                <a:latin typeface="Comic Sans MS" pitchFamily="66" charset="0"/>
                <a:hlinkClick r:id="rId2"/>
              </a:rPr>
              <a:t>http</a:t>
            </a:r>
            <a:r>
              <a:rPr lang="ru-RU" sz="1300" u="sng" dirty="0" smtClean="0">
                <a:latin typeface="Comic Sans MS" pitchFamily="66" charset="0"/>
                <a:hlinkClick r:id="rId2"/>
              </a:rPr>
              <a:t>://</a:t>
            </a:r>
            <a:r>
              <a:rPr lang="en-US" sz="1300" u="sng" dirty="0" err="1" smtClean="0">
                <a:latin typeface="Comic Sans MS" pitchFamily="66" charset="0"/>
                <a:hlinkClick r:id="rId2"/>
              </a:rPr>
              <a:t>ladyelena</a:t>
            </a:r>
            <a:r>
              <a:rPr lang="ru-RU" sz="1300" u="sng" dirty="0" smtClean="0">
                <a:latin typeface="Comic Sans MS" pitchFamily="66" charset="0"/>
                <a:hlinkClick r:id="rId2"/>
              </a:rPr>
              <a:t>.</a:t>
            </a:r>
            <a:r>
              <a:rPr lang="en-US" sz="1300" u="sng" dirty="0" err="1" smtClean="0">
                <a:latin typeface="Comic Sans MS" pitchFamily="66" charset="0"/>
                <a:hlinkClick r:id="rId2"/>
              </a:rPr>
              <a:t>ru</a:t>
            </a:r>
            <a:r>
              <a:rPr lang="ru-RU" sz="1300" u="sng" dirty="0" smtClean="0">
                <a:latin typeface="Comic Sans MS" pitchFamily="66" charset="0"/>
                <a:hlinkClick r:id="rId2"/>
              </a:rPr>
              <a:t>/</a:t>
            </a:r>
            <a:r>
              <a:rPr lang="en-US" sz="1300" u="sng" dirty="0" err="1" smtClean="0">
                <a:latin typeface="Comic Sans MS" pitchFamily="66" charset="0"/>
                <a:hlinkClick r:id="rId2"/>
              </a:rPr>
              <a:t>wp</a:t>
            </a:r>
            <a:r>
              <a:rPr lang="ru-RU" sz="1300" u="sng" dirty="0" smtClean="0">
                <a:latin typeface="Comic Sans MS" pitchFamily="66" charset="0"/>
                <a:hlinkClick r:id="rId2"/>
              </a:rPr>
              <a:t>-</a:t>
            </a:r>
            <a:r>
              <a:rPr lang="en-US" sz="1300" u="sng" dirty="0" smtClean="0">
                <a:latin typeface="Comic Sans MS" pitchFamily="66" charset="0"/>
                <a:hlinkClick r:id="rId2"/>
              </a:rPr>
              <a:t>content</a:t>
            </a:r>
            <a:r>
              <a:rPr lang="ru-RU" sz="1300" u="sng" dirty="0" smtClean="0">
                <a:latin typeface="Comic Sans MS" pitchFamily="66" charset="0"/>
                <a:hlinkClick r:id="rId2"/>
              </a:rPr>
              <a:t>/</a:t>
            </a:r>
            <a:r>
              <a:rPr lang="en-US" sz="1300" u="sng" dirty="0" smtClean="0">
                <a:latin typeface="Comic Sans MS" pitchFamily="66" charset="0"/>
                <a:hlinkClick r:id="rId2"/>
              </a:rPr>
              <a:t>uploads</a:t>
            </a:r>
            <a:r>
              <a:rPr lang="ru-RU" sz="1300" u="sng" dirty="0" smtClean="0">
                <a:latin typeface="Comic Sans MS" pitchFamily="66" charset="0"/>
                <a:hlinkClick r:id="rId2"/>
              </a:rPr>
              <a:t>/2011/01/</a:t>
            </a:r>
            <a:r>
              <a:rPr lang="en-US" sz="1300" u="sng" dirty="0" err="1" smtClean="0">
                <a:latin typeface="Comic Sans MS" pitchFamily="66" charset="0"/>
                <a:hlinkClick r:id="rId2"/>
              </a:rPr>
              <a:t>skolioz</a:t>
            </a:r>
            <a:r>
              <a:rPr lang="ru-RU" sz="1300" u="sng" dirty="0" smtClean="0">
                <a:latin typeface="Comic Sans MS" pitchFamily="66" charset="0"/>
                <a:hlinkClick r:id="rId2"/>
              </a:rPr>
              <a:t>-</a:t>
            </a:r>
            <a:r>
              <a:rPr lang="en-US" sz="1300" u="sng" dirty="0" smtClean="0">
                <a:latin typeface="Comic Sans MS" pitchFamily="66" charset="0"/>
                <a:hlinkClick r:id="rId2"/>
              </a:rPr>
              <a:t>u</a:t>
            </a:r>
            <a:r>
              <a:rPr lang="ru-RU" sz="1300" u="sng" dirty="0" smtClean="0">
                <a:latin typeface="Comic Sans MS" pitchFamily="66" charset="0"/>
                <a:hlinkClick r:id="rId2"/>
              </a:rPr>
              <a:t>-</a:t>
            </a:r>
            <a:r>
              <a:rPr lang="en-US" sz="1300" u="sng" dirty="0" err="1" smtClean="0">
                <a:latin typeface="Comic Sans MS" pitchFamily="66" charset="0"/>
                <a:hlinkClick r:id="rId2"/>
              </a:rPr>
              <a:t>detej</a:t>
            </a:r>
            <a:r>
              <a:rPr lang="ru-RU" sz="1300" u="sng" dirty="0" smtClean="0">
                <a:latin typeface="Comic Sans MS" pitchFamily="66" charset="0"/>
                <a:hlinkClick r:id="rId2"/>
              </a:rPr>
              <a:t>-</a:t>
            </a:r>
            <a:r>
              <a:rPr lang="en-US" sz="1300" u="sng" dirty="0" err="1" smtClean="0">
                <a:latin typeface="Comic Sans MS" pitchFamily="66" charset="0"/>
                <a:hlinkClick r:id="rId2"/>
              </a:rPr>
              <a:t>priznaki</a:t>
            </a:r>
            <a:r>
              <a:rPr lang="ru-RU" sz="1300" u="sng" dirty="0" smtClean="0">
                <a:latin typeface="Comic Sans MS" pitchFamily="66" charset="0"/>
                <a:hlinkClick r:id="rId2"/>
              </a:rPr>
              <a:t>-</a:t>
            </a:r>
            <a:r>
              <a:rPr lang="en-US" sz="1300" u="sng" dirty="0" err="1" smtClean="0">
                <a:latin typeface="Comic Sans MS" pitchFamily="66" charset="0"/>
                <a:hlinkClick r:id="rId2"/>
              </a:rPr>
              <a:t>profilaktika</a:t>
            </a:r>
            <a:r>
              <a:rPr lang="ru-RU" sz="1300" u="sng" dirty="0" smtClean="0">
                <a:latin typeface="Comic Sans MS" pitchFamily="66" charset="0"/>
                <a:hlinkClick r:id="rId2"/>
              </a:rPr>
              <a:t>-</a:t>
            </a:r>
            <a:r>
              <a:rPr lang="en-US" sz="1300" u="sng" dirty="0" err="1" smtClean="0">
                <a:latin typeface="Comic Sans MS" pitchFamily="66" charset="0"/>
                <a:hlinkClick r:id="rId2"/>
              </a:rPr>
              <a:t>i</a:t>
            </a:r>
            <a:r>
              <a:rPr lang="ru-RU" sz="1300" u="sng" dirty="0" smtClean="0">
                <a:latin typeface="Comic Sans MS" pitchFamily="66" charset="0"/>
                <a:hlinkClick r:id="rId2"/>
              </a:rPr>
              <a:t>-</a:t>
            </a:r>
            <a:r>
              <a:rPr lang="en-US" sz="1300" u="sng" dirty="0" err="1" smtClean="0">
                <a:latin typeface="Comic Sans MS" pitchFamily="66" charset="0"/>
                <a:hlinkClick r:id="rId2"/>
              </a:rPr>
              <a:t>lechenie</a:t>
            </a:r>
            <a:r>
              <a:rPr lang="ru-RU" sz="1300" u="sng" dirty="0" smtClean="0">
                <a:latin typeface="Comic Sans MS" pitchFamily="66" charset="0"/>
                <a:hlinkClick r:id="rId2"/>
              </a:rPr>
              <a:t>.</a:t>
            </a:r>
            <a:r>
              <a:rPr lang="en-US" sz="1300" u="sng" dirty="0" smtClean="0">
                <a:latin typeface="Comic Sans MS" pitchFamily="66" charset="0"/>
                <a:hlinkClick r:id="rId2"/>
              </a:rPr>
              <a:t>jpg</a:t>
            </a:r>
            <a:r>
              <a:rPr lang="ru-RU" sz="1300" dirty="0" smtClean="0">
                <a:latin typeface="Comic Sans MS" pitchFamily="66" charset="0"/>
              </a:rPr>
              <a:t> </a:t>
            </a:r>
          </a:p>
          <a:p>
            <a:r>
              <a:rPr lang="ru-RU" sz="1300" dirty="0" err="1" smtClean="0">
                <a:latin typeface="Comic Sans MS" pitchFamily="66" charset="0"/>
              </a:rPr>
              <a:t>Босожождение</a:t>
            </a:r>
            <a:r>
              <a:rPr lang="ru-RU" sz="1300" dirty="0" smtClean="0">
                <a:latin typeface="Comic Sans MS" pitchFamily="66" charset="0"/>
              </a:rPr>
              <a:t> по земле </a:t>
            </a:r>
            <a:r>
              <a:rPr lang="ru-RU" sz="1300" u="sng" dirty="0" smtClean="0">
                <a:latin typeface="Comic Sans MS" pitchFamily="66" charset="0"/>
                <a:hlinkClick r:id="rId3"/>
              </a:rPr>
              <a:t>http://news.rambler.ru/19796351/</a:t>
            </a:r>
            <a:r>
              <a:rPr lang="ru-RU" sz="1300" dirty="0" smtClean="0">
                <a:latin typeface="Comic Sans MS" pitchFamily="66" charset="0"/>
              </a:rPr>
              <a:t> </a:t>
            </a:r>
          </a:p>
          <a:p>
            <a:r>
              <a:rPr lang="ru-RU" sz="1300" dirty="0" err="1" smtClean="0">
                <a:latin typeface="Comic Sans MS" pitchFamily="66" charset="0"/>
              </a:rPr>
              <a:t>Босохождение</a:t>
            </a:r>
            <a:r>
              <a:rPr lang="ru-RU" sz="1300" dirty="0" smtClean="0">
                <a:latin typeface="Comic Sans MS" pitchFamily="66" charset="0"/>
              </a:rPr>
              <a:t> по песку </a:t>
            </a:r>
            <a:r>
              <a:rPr lang="en-US" sz="1300" u="sng" dirty="0" smtClean="0">
                <a:latin typeface="Comic Sans MS" pitchFamily="66" charset="0"/>
                <a:hlinkClick r:id="rId4"/>
              </a:rPr>
              <a:t>http</a:t>
            </a:r>
            <a:r>
              <a:rPr lang="ru-RU" sz="1300" u="sng" dirty="0" smtClean="0">
                <a:latin typeface="Comic Sans MS" pitchFamily="66" charset="0"/>
                <a:hlinkClick r:id="rId4"/>
              </a:rPr>
              <a:t>://</a:t>
            </a:r>
            <a:r>
              <a:rPr lang="en-US" sz="1300" u="sng" dirty="0" smtClean="0">
                <a:latin typeface="Comic Sans MS" pitchFamily="66" charset="0"/>
                <a:hlinkClick r:id="rId4"/>
              </a:rPr>
              <a:t>photos</a:t>
            </a:r>
            <a:r>
              <a:rPr lang="ru-RU" sz="1300" u="sng" dirty="0" smtClean="0">
                <a:latin typeface="Comic Sans MS" pitchFamily="66" charset="0"/>
                <a:hlinkClick r:id="rId4"/>
              </a:rPr>
              <a:t>.</a:t>
            </a:r>
            <a:r>
              <a:rPr lang="en-US" sz="1300" u="sng" dirty="0" err="1" smtClean="0">
                <a:latin typeface="Comic Sans MS" pitchFamily="66" charset="0"/>
                <a:hlinkClick r:id="rId4"/>
              </a:rPr>
              <a:t>lifeisphoto</a:t>
            </a:r>
            <a:r>
              <a:rPr lang="ru-RU" sz="1300" u="sng" dirty="0" smtClean="0">
                <a:latin typeface="Comic Sans MS" pitchFamily="66" charset="0"/>
                <a:hlinkClick r:id="rId4"/>
              </a:rPr>
              <a:t>.</a:t>
            </a:r>
            <a:r>
              <a:rPr lang="en-US" sz="1300" u="sng" dirty="0" err="1" smtClean="0">
                <a:latin typeface="Comic Sans MS" pitchFamily="66" charset="0"/>
                <a:hlinkClick r:id="rId4"/>
              </a:rPr>
              <a:t>ru</a:t>
            </a:r>
            <a:r>
              <a:rPr lang="ru-RU" sz="1300" u="sng" dirty="0" smtClean="0">
                <a:latin typeface="Comic Sans MS" pitchFamily="66" charset="0"/>
                <a:hlinkClick r:id="rId4"/>
              </a:rPr>
              <a:t>/7/0/78940.</a:t>
            </a:r>
            <a:r>
              <a:rPr lang="en-US" sz="1300" u="sng" dirty="0" smtClean="0">
                <a:latin typeface="Comic Sans MS" pitchFamily="66" charset="0"/>
                <a:hlinkClick r:id="rId4"/>
              </a:rPr>
              <a:t>jpg</a:t>
            </a:r>
            <a:r>
              <a:rPr lang="ru-RU" sz="1300" dirty="0" smtClean="0">
                <a:latin typeface="Comic Sans MS" pitchFamily="66" charset="0"/>
              </a:rPr>
              <a:t> </a:t>
            </a:r>
          </a:p>
          <a:p>
            <a:r>
              <a:rPr lang="ru-RU" sz="1300" dirty="0" err="1" smtClean="0">
                <a:latin typeface="Comic Sans MS" pitchFamily="66" charset="0"/>
              </a:rPr>
              <a:t>Босохождение</a:t>
            </a:r>
            <a:r>
              <a:rPr lang="ru-RU" sz="1300" dirty="0" smtClean="0">
                <a:latin typeface="Comic Sans MS" pitchFamily="66" charset="0"/>
              </a:rPr>
              <a:t> по камням </a:t>
            </a:r>
            <a:r>
              <a:rPr lang="en-US" sz="1300" u="sng" dirty="0" smtClean="0">
                <a:latin typeface="Comic Sans MS" pitchFamily="66" charset="0"/>
                <a:hlinkClick r:id="rId5"/>
              </a:rPr>
              <a:t>http</a:t>
            </a:r>
            <a:r>
              <a:rPr lang="ru-RU" sz="1300" u="sng" dirty="0" smtClean="0">
                <a:latin typeface="Comic Sans MS" pitchFamily="66" charset="0"/>
                <a:hlinkClick r:id="rId5"/>
              </a:rPr>
              <a:t>://</a:t>
            </a:r>
            <a:r>
              <a:rPr lang="en-US" sz="1300" u="sng" dirty="0" err="1" smtClean="0">
                <a:latin typeface="Comic Sans MS" pitchFamily="66" charset="0"/>
                <a:hlinkClick r:id="rId5"/>
              </a:rPr>
              <a:t>melodyross</a:t>
            </a:r>
            <a:r>
              <a:rPr lang="ru-RU" sz="1300" u="sng" dirty="0" smtClean="0">
                <a:latin typeface="Comic Sans MS" pitchFamily="66" charset="0"/>
                <a:hlinkClick r:id="rId5"/>
              </a:rPr>
              <a:t>.</a:t>
            </a:r>
            <a:r>
              <a:rPr lang="en-US" sz="1300" u="sng" dirty="0" err="1" smtClean="0">
                <a:latin typeface="Comic Sans MS" pitchFamily="66" charset="0"/>
                <a:hlinkClick r:id="rId5"/>
              </a:rPr>
              <a:t>typepad</a:t>
            </a:r>
            <a:r>
              <a:rPr lang="ru-RU" sz="1300" u="sng" dirty="0" smtClean="0">
                <a:latin typeface="Comic Sans MS" pitchFamily="66" charset="0"/>
                <a:hlinkClick r:id="rId5"/>
              </a:rPr>
              <a:t>.</a:t>
            </a:r>
            <a:r>
              <a:rPr lang="en-US" sz="1300" u="sng" dirty="0" smtClean="0">
                <a:latin typeface="Comic Sans MS" pitchFamily="66" charset="0"/>
                <a:hlinkClick r:id="rId5"/>
              </a:rPr>
              <a:t>com</a:t>
            </a:r>
            <a:r>
              <a:rPr lang="ru-RU" sz="1300" u="sng" dirty="0" smtClean="0">
                <a:latin typeface="Comic Sans MS" pitchFamily="66" charset="0"/>
                <a:hlinkClick r:id="rId5"/>
              </a:rPr>
              <a:t>/</a:t>
            </a:r>
            <a:r>
              <a:rPr lang="en-US" sz="1300" u="sng" dirty="0" smtClean="0">
                <a:latin typeface="Comic Sans MS" pitchFamily="66" charset="0"/>
                <a:hlinkClick r:id="rId5"/>
              </a:rPr>
              <a:t>my</a:t>
            </a:r>
            <a:r>
              <a:rPr lang="ru-RU" sz="1300" u="sng" dirty="0" smtClean="0">
                <a:latin typeface="Comic Sans MS" pitchFamily="66" charset="0"/>
                <a:hlinkClick r:id="rId5"/>
              </a:rPr>
              <a:t>_</a:t>
            </a:r>
            <a:r>
              <a:rPr lang="en-US" sz="1300" u="sng" dirty="0" smtClean="0">
                <a:latin typeface="Comic Sans MS" pitchFamily="66" charset="0"/>
                <a:hlinkClick r:id="rId5"/>
              </a:rPr>
              <a:t>weblog</a:t>
            </a:r>
            <a:r>
              <a:rPr lang="ru-RU" sz="1300" u="sng" dirty="0" smtClean="0">
                <a:latin typeface="Comic Sans MS" pitchFamily="66" charset="0"/>
                <a:hlinkClick r:id="rId5"/>
              </a:rPr>
              <a:t>/</a:t>
            </a:r>
            <a:r>
              <a:rPr lang="en-US" sz="1300" u="sng" dirty="0" smtClean="0">
                <a:latin typeface="Comic Sans MS" pitchFamily="66" charset="0"/>
                <a:hlinkClick r:id="rId5"/>
              </a:rPr>
              <a:t>images</a:t>
            </a:r>
            <a:r>
              <a:rPr lang="ru-RU" sz="1300" u="sng" dirty="0" smtClean="0">
                <a:latin typeface="Comic Sans MS" pitchFamily="66" charset="0"/>
                <a:hlinkClick r:id="rId5"/>
              </a:rPr>
              <a:t>/2008/08/27/</a:t>
            </a:r>
            <a:r>
              <a:rPr lang="en-US" sz="1300" u="sng" dirty="0" err="1" smtClean="0">
                <a:latin typeface="Comic Sans MS" pitchFamily="66" charset="0"/>
                <a:hlinkClick r:id="rId5"/>
              </a:rPr>
              <a:t>barefeet</a:t>
            </a:r>
            <a:r>
              <a:rPr lang="ru-RU" sz="1300" u="sng" dirty="0" smtClean="0">
                <a:latin typeface="Comic Sans MS" pitchFamily="66" charset="0"/>
                <a:hlinkClick r:id="rId5"/>
              </a:rPr>
              <a:t>_2.</a:t>
            </a:r>
            <a:r>
              <a:rPr lang="en-US" sz="1300" u="sng" dirty="0" smtClean="0">
                <a:latin typeface="Comic Sans MS" pitchFamily="66" charset="0"/>
                <a:hlinkClick r:id="rId5"/>
              </a:rPr>
              <a:t>jpg</a:t>
            </a:r>
            <a:r>
              <a:rPr lang="ru-RU" sz="1300" dirty="0" smtClean="0">
                <a:latin typeface="Comic Sans MS" pitchFamily="66" charset="0"/>
              </a:rPr>
              <a:t> </a:t>
            </a:r>
          </a:p>
          <a:p>
            <a:r>
              <a:rPr lang="ru-RU" sz="1300" dirty="0" err="1" smtClean="0">
                <a:latin typeface="Comic Sans MS" pitchFamily="66" charset="0"/>
              </a:rPr>
              <a:t>Босохождение</a:t>
            </a:r>
            <a:r>
              <a:rPr lang="ru-RU" sz="1300" dirty="0" smtClean="0">
                <a:latin typeface="Comic Sans MS" pitchFamily="66" charset="0"/>
              </a:rPr>
              <a:t> по траве 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http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://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www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.</a:t>
            </a:r>
            <a:r>
              <a:rPr lang="en-US" sz="1300" u="sng" dirty="0" err="1" smtClean="0">
                <a:latin typeface="Comic Sans MS" pitchFamily="66" charset="0"/>
                <a:hlinkClick r:id="rId6"/>
              </a:rPr>
              <a:t>domohozyajka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.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com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/</a:t>
            </a:r>
            <a:r>
              <a:rPr lang="en-US" sz="1300" u="sng" dirty="0" err="1" smtClean="0">
                <a:latin typeface="Comic Sans MS" pitchFamily="66" charset="0"/>
                <a:hlinkClick r:id="rId6"/>
              </a:rPr>
              <a:t>wp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-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content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/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uploads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/2012/06/%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D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0%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A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5%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D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0%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BE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D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0%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B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6%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D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0%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B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4%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D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0%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B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5%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D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0%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BD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D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0%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B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8%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D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0%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B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5-%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D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0%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B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1%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D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0%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BE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D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1%81%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D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0%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B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8%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D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0%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BA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D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0%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BE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D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0%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BC</a:t>
            </a:r>
            <a:r>
              <a:rPr lang="ru-RU" sz="1300" u="sng" dirty="0" smtClean="0">
                <a:latin typeface="Comic Sans MS" pitchFamily="66" charset="0"/>
                <a:hlinkClick r:id="rId6"/>
              </a:rPr>
              <a:t>.</a:t>
            </a:r>
            <a:r>
              <a:rPr lang="en-US" sz="1300" u="sng" dirty="0" smtClean="0">
                <a:latin typeface="Comic Sans MS" pitchFamily="66" charset="0"/>
                <a:hlinkClick r:id="rId6"/>
              </a:rPr>
              <a:t>jpg</a:t>
            </a:r>
            <a:r>
              <a:rPr lang="ru-RU" sz="1300" dirty="0" smtClean="0">
                <a:latin typeface="Comic Sans MS" pitchFamily="66" charset="0"/>
              </a:rPr>
              <a:t> </a:t>
            </a:r>
          </a:p>
          <a:p>
            <a:r>
              <a:rPr lang="ru-RU" sz="1300" dirty="0" err="1" smtClean="0">
                <a:latin typeface="Comic Sans MS" pitchFamily="66" charset="0"/>
              </a:rPr>
              <a:t>Босохождение</a:t>
            </a:r>
            <a:r>
              <a:rPr lang="ru-RU" sz="1300" dirty="0" smtClean="0">
                <a:latin typeface="Comic Sans MS" pitchFamily="66" charset="0"/>
              </a:rPr>
              <a:t> по массажным коврикам </a:t>
            </a:r>
            <a:r>
              <a:rPr lang="ru-RU" sz="1300" u="sng" dirty="0" smtClean="0">
                <a:latin typeface="Comic Sans MS" pitchFamily="66" charset="0"/>
                <a:hlinkClick r:id="rId7"/>
              </a:rPr>
              <a:t>http://mamaraduga.ru/kak-predotvratit-poyavlenie-ploskostopiya-u-detej/stopi/</a:t>
            </a:r>
            <a:r>
              <a:rPr lang="ru-RU" sz="1300" dirty="0" smtClean="0">
                <a:latin typeface="Comic Sans MS" pitchFamily="66" charset="0"/>
              </a:rPr>
              <a:t> </a:t>
            </a:r>
          </a:p>
          <a:p>
            <a:r>
              <a:rPr lang="ru-RU" sz="1300" dirty="0" smtClean="0">
                <a:latin typeface="Comic Sans MS" pitchFamily="66" charset="0"/>
              </a:rPr>
              <a:t>Возрастные особенности стопы ребенка </a:t>
            </a:r>
            <a:r>
              <a:rPr lang="en-US" sz="1300" u="sng" dirty="0" smtClean="0">
                <a:latin typeface="Comic Sans MS" pitchFamily="66" charset="0"/>
                <a:hlinkClick r:id="rId8"/>
              </a:rPr>
              <a:t>http</a:t>
            </a:r>
            <a:r>
              <a:rPr lang="ru-RU" sz="1300" u="sng" dirty="0" smtClean="0">
                <a:latin typeface="Comic Sans MS" pitchFamily="66" charset="0"/>
                <a:hlinkClick r:id="rId8"/>
              </a:rPr>
              <a:t>://</a:t>
            </a:r>
            <a:r>
              <a:rPr lang="en-US" sz="1300" u="sng" dirty="0" smtClean="0">
                <a:latin typeface="Comic Sans MS" pitchFamily="66" charset="0"/>
                <a:hlinkClick r:id="rId8"/>
              </a:rPr>
              <a:t>www</a:t>
            </a:r>
            <a:r>
              <a:rPr lang="ru-RU" sz="1300" u="sng" dirty="0" smtClean="0">
                <a:latin typeface="Comic Sans MS" pitchFamily="66" charset="0"/>
                <a:hlinkClick r:id="rId8"/>
              </a:rPr>
              <a:t>.</a:t>
            </a:r>
            <a:r>
              <a:rPr lang="en-US" sz="1300" u="sng" dirty="0" err="1" smtClean="0">
                <a:latin typeface="Comic Sans MS" pitchFamily="66" charset="0"/>
                <a:hlinkClick r:id="rId8"/>
              </a:rPr>
              <a:t>ploskostopiya</a:t>
            </a:r>
            <a:r>
              <a:rPr lang="ru-RU" sz="1300" u="sng" dirty="0" smtClean="0">
                <a:latin typeface="Comic Sans MS" pitchFamily="66" charset="0"/>
                <a:hlinkClick r:id="rId8"/>
              </a:rPr>
              <a:t>.</a:t>
            </a:r>
            <a:r>
              <a:rPr lang="en-US" sz="1300" u="sng" dirty="0" smtClean="0">
                <a:latin typeface="Comic Sans MS" pitchFamily="66" charset="0"/>
                <a:hlinkClick r:id="rId8"/>
              </a:rPr>
              <a:t>net</a:t>
            </a:r>
            <a:r>
              <a:rPr lang="ru-RU" sz="1300" u="sng" dirty="0" smtClean="0">
                <a:latin typeface="Comic Sans MS" pitchFamily="66" charset="0"/>
                <a:hlinkClick r:id="rId8"/>
              </a:rPr>
              <a:t>/</a:t>
            </a:r>
            <a:r>
              <a:rPr lang="en-US" sz="1300" u="sng" dirty="0" err="1" smtClean="0">
                <a:latin typeface="Comic Sans MS" pitchFamily="66" charset="0"/>
                <a:hlinkClick r:id="rId8"/>
              </a:rPr>
              <a:t>img</a:t>
            </a:r>
            <a:r>
              <a:rPr lang="ru-RU" sz="1300" u="sng" dirty="0" smtClean="0">
                <a:latin typeface="Comic Sans MS" pitchFamily="66" charset="0"/>
                <a:hlinkClick r:id="rId8"/>
              </a:rPr>
              <a:t>/</a:t>
            </a:r>
            <a:r>
              <a:rPr lang="en-US" sz="1300" u="sng" dirty="0" err="1" smtClean="0">
                <a:latin typeface="Comic Sans MS" pitchFamily="66" charset="0"/>
                <a:hlinkClick r:id="rId8"/>
              </a:rPr>
              <a:t>ploskostopie</a:t>
            </a:r>
            <a:r>
              <a:rPr lang="ru-RU" sz="1300" u="sng" dirty="0" smtClean="0">
                <a:latin typeface="Comic Sans MS" pitchFamily="66" charset="0"/>
                <a:hlinkClick r:id="rId8"/>
              </a:rPr>
              <a:t>-</a:t>
            </a:r>
            <a:r>
              <a:rPr lang="en-US" sz="1300" u="sng" dirty="0" smtClean="0">
                <a:latin typeface="Comic Sans MS" pitchFamily="66" charset="0"/>
                <a:hlinkClick r:id="rId8"/>
              </a:rPr>
              <a:t>u</a:t>
            </a:r>
            <a:r>
              <a:rPr lang="ru-RU" sz="1300" u="sng" dirty="0" smtClean="0">
                <a:latin typeface="Comic Sans MS" pitchFamily="66" charset="0"/>
                <a:hlinkClick r:id="rId8"/>
              </a:rPr>
              <a:t>-</a:t>
            </a:r>
            <a:r>
              <a:rPr lang="en-US" sz="1300" u="sng" dirty="0" err="1" smtClean="0">
                <a:latin typeface="Comic Sans MS" pitchFamily="66" charset="0"/>
                <a:hlinkClick r:id="rId8"/>
              </a:rPr>
              <a:t>detey</a:t>
            </a:r>
            <a:r>
              <a:rPr lang="ru-RU" sz="1300" u="sng" dirty="0" smtClean="0">
                <a:latin typeface="Comic Sans MS" pitchFamily="66" charset="0"/>
                <a:hlinkClick r:id="rId8"/>
              </a:rPr>
              <a:t>.</a:t>
            </a:r>
            <a:r>
              <a:rPr lang="en-US" sz="1300" u="sng" dirty="0" smtClean="0">
                <a:latin typeface="Comic Sans MS" pitchFamily="66" charset="0"/>
                <a:hlinkClick r:id="rId8"/>
              </a:rPr>
              <a:t>jpg</a:t>
            </a:r>
            <a:r>
              <a:rPr lang="ru-RU" sz="1300" dirty="0" smtClean="0">
                <a:latin typeface="Comic Sans MS" pitchFamily="66" charset="0"/>
              </a:rPr>
              <a:t> </a:t>
            </a:r>
          </a:p>
          <a:p>
            <a:r>
              <a:rPr lang="ru-RU" sz="1300" dirty="0" smtClean="0">
                <a:latin typeface="Comic Sans MS" pitchFamily="66" charset="0"/>
              </a:rPr>
              <a:t>Фон презентации </a:t>
            </a:r>
            <a:r>
              <a:rPr lang="en-US" sz="1300" u="sng" dirty="0" smtClean="0">
                <a:latin typeface="Comic Sans MS" pitchFamily="66" charset="0"/>
                <a:hlinkClick r:id="rId9"/>
              </a:rPr>
              <a:t>http</a:t>
            </a:r>
            <a:r>
              <a:rPr lang="ru-RU" sz="1300" u="sng" dirty="0" smtClean="0">
                <a:latin typeface="Comic Sans MS" pitchFamily="66" charset="0"/>
                <a:hlinkClick r:id="rId9"/>
              </a:rPr>
              <a:t>://</a:t>
            </a:r>
            <a:r>
              <a:rPr lang="en-US" sz="1300" u="sng" dirty="0" smtClean="0">
                <a:latin typeface="Comic Sans MS" pitchFamily="66" charset="0"/>
                <a:hlinkClick r:id="rId9"/>
              </a:rPr>
              <a:t>www</a:t>
            </a:r>
            <a:r>
              <a:rPr lang="ru-RU" sz="1300" u="sng" dirty="0" smtClean="0">
                <a:latin typeface="Comic Sans MS" pitchFamily="66" charset="0"/>
                <a:hlinkClick r:id="rId9"/>
              </a:rPr>
              <a:t>.</a:t>
            </a:r>
            <a:r>
              <a:rPr lang="en-US" sz="1300" u="sng" dirty="0" err="1" smtClean="0">
                <a:latin typeface="Comic Sans MS" pitchFamily="66" charset="0"/>
                <a:hlinkClick r:id="rId9"/>
              </a:rPr>
              <a:t>goodfon</a:t>
            </a:r>
            <a:r>
              <a:rPr lang="ru-RU" sz="1300" u="sng" dirty="0" smtClean="0">
                <a:latin typeface="Comic Sans MS" pitchFamily="66" charset="0"/>
                <a:hlinkClick r:id="rId9"/>
              </a:rPr>
              <a:t>.</a:t>
            </a:r>
            <a:r>
              <a:rPr lang="en-US" sz="1300" u="sng" dirty="0" smtClean="0">
                <a:latin typeface="Comic Sans MS" pitchFamily="66" charset="0"/>
                <a:hlinkClick r:id="rId9"/>
              </a:rPr>
              <a:t>com</a:t>
            </a:r>
            <a:r>
              <a:rPr lang="ru-RU" sz="1300" u="sng" dirty="0" smtClean="0">
                <a:latin typeface="Comic Sans MS" pitchFamily="66" charset="0"/>
                <a:hlinkClick r:id="rId9"/>
              </a:rPr>
              <a:t>.</a:t>
            </a:r>
            <a:r>
              <a:rPr lang="en-US" sz="1300" u="sng" dirty="0" err="1" smtClean="0">
                <a:latin typeface="Comic Sans MS" pitchFamily="66" charset="0"/>
                <a:hlinkClick r:id="rId9"/>
              </a:rPr>
              <a:t>ua</a:t>
            </a:r>
            <a:r>
              <a:rPr lang="ru-RU" sz="1300" u="sng" dirty="0" smtClean="0">
                <a:latin typeface="Comic Sans MS" pitchFamily="66" charset="0"/>
                <a:hlinkClick r:id="rId9"/>
              </a:rPr>
              <a:t>/</a:t>
            </a:r>
            <a:r>
              <a:rPr lang="en-US" sz="1300" u="sng" dirty="0" smtClean="0">
                <a:latin typeface="Comic Sans MS" pitchFamily="66" charset="0"/>
                <a:hlinkClick r:id="rId9"/>
              </a:rPr>
              <a:t>images</a:t>
            </a:r>
            <a:r>
              <a:rPr lang="ru-RU" sz="1300" u="sng" dirty="0" smtClean="0">
                <a:latin typeface="Comic Sans MS" pitchFamily="66" charset="0"/>
                <a:hlinkClick r:id="rId9"/>
              </a:rPr>
              <a:t>/</a:t>
            </a:r>
            <a:r>
              <a:rPr lang="en-US" sz="1300" u="sng" dirty="0" smtClean="0">
                <a:latin typeface="Comic Sans MS" pitchFamily="66" charset="0"/>
                <a:hlinkClick r:id="rId9"/>
              </a:rPr>
              <a:t>download</a:t>
            </a:r>
            <a:r>
              <a:rPr lang="ru-RU" sz="1300" u="sng" dirty="0" smtClean="0">
                <a:latin typeface="Comic Sans MS" pitchFamily="66" charset="0"/>
                <a:hlinkClick r:id="rId9"/>
              </a:rPr>
              <a:t>/339083-</a:t>
            </a:r>
            <a:r>
              <a:rPr lang="en-US" sz="1300" u="sng" dirty="0" smtClean="0">
                <a:latin typeface="Comic Sans MS" pitchFamily="66" charset="0"/>
                <a:hlinkClick r:id="rId9"/>
              </a:rPr>
              <a:t>big</a:t>
            </a:r>
            <a:r>
              <a:rPr lang="ru-RU" sz="1300" u="sng" dirty="0" smtClean="0">
                <a:latin typeface="Comic Sans MS" pitchFamily="66" charset="0"/>
                <a:hlinkClick r:id="rId9"/>
              </a:rPr>
              <a:t>-</a:t>
            </a:r>
            <a:r>
              <a:rPr lang="en-US" sz="1300" u="sng" dirty="0" smtClean="0">
                <a:latin typeface="Comic Sans MS" pitchFamily="66" charset="0"/>
                <a:hlinkClick r:id="rId9"/>
              </a:rPr>
              <a:t>images</a:t>
            </a:r>
            <a:r>
              <a:rPr lang="ru-RU" sz="1300" dirty="0" smtClean="0">
                <a:latin typeface="Comic Sans MS" pitchFamily="66" charset="0"/>
              </a:rPr>
              <a:t> </a:t>
            </a:r>
          </a:p>
          <a:p>
            <a:r>
              <a:rPr lang="ru-RU" sz="1300" dirty="0" smtClean="0">
                <a:latin typeface="Comic Sans MS" pitchFamily="66" charset="0"/>
              </a:rPr>
              <a:t>Артроз </a:t>
            </a:r>
            <a:r>
              <a:rPr lang="en-US" sz="1300" u="sng" dirty="0" smtClean="0">
                <a:latin typeface="Comic Sans MS" pitchFamily="66" charset="0"/>
                <a:hlinkClick r:id="rId10"/>
              </a:rPr>
              <a:t>http</a:t>
            </a:r>
            <a:r>
              <a:rPr lang="ru-RU" sz="1300" u="sng" dirty="0" smtClean="0">
                <a:latin typeface="Comic Sans MS" pitchFamily="66" charset="0"/>
                <a:hlinkClick r:id="rId10"/>
              </a:rPr>
              <a:t>://</a:t>
            </a:r>
            <a:r>
              <a:rPr lang="en-US" sz="1300" u="sng" dirty="0" smtClean="0">
                <a:latin typeface="Comic Sans MS" pitchFamily="66" charset="0"/>
                <a:hlinkClick r:id="rId10"/>
              </a:rPr>
              <a:t>www</a:t>
            </a:r>
            <a:r>
              <a:rPr lang="ru-RU" sz="1300" u="sng" dirty="0" smtClean="0">
                <a:latin typeface="Comic Sans MS" pitchFamily="66" charset="0"/>
                <a:hlinkClick r:id="rId10"/>
              </a:rPr>
              <a:t>.</a:t>
            </a:r>
            <a:r>
              <a:rPr lang="en-US" sz="1300" u="sng" dirty="0" smtClean="0">
                <a:latin typeface="Comic Sans MS" pitchFamily="66" charset="0"/>
                <a:hlinkClick r:id="rId10"/>
              </a:rPr>
              <a:t>union</a:t>
            </a:r>
            <a:r>
              <a:rPr lang="ru-RU" sz="1300" u="sng" dirty="0" smtClean="0">
                <a:latin typeface="Comic Sans MS" pitchFamily="66" charset="0"/>
                <a:hlinkClick r:id="rId10"/>
              </a:rPr>
              <a:t>-</a:t>
            </a:r>
            <a:r>
              <a:rPr lang="en-US" sz="1300" u="sng" dirty="0" smtClean="0">
                <a:latin typeface="Comic Sans MS" pitchFamily="66" charset="0"/>
                <a:hlinkClick r:id="rId10"/>
              </a:rPr>
              <a:t>med</a:t>
            </a:r>
            <a:r>
              <a:rPr lang="ru-RU" sz="1300" u="sng" dirty="0" smtClean="0">
                <a:latin typeface="Comic Sans MS" pitchFamily="66" charset="0"/>
                <a:hlinkClick r:id="rId10"/>
              </a:rPr>
              <a:t>.</a:t>
            </a:r>
            <a:r>
              <a:rPr lang="en-US" sz="1300" u="sng" dirty="0" err="1" smtClean="0">
                <a:latin typeface="Comic Sans MS" pitchFamily="66" charset="0"/>
                <a:hlinkClick r:id="rId10"/>
              </a:rPr>
              <a:t>ru</a:t>
            </a:r>
            <a:r>
              <a:rPr lang="ru-RU" sz="1300" u="sng" dirty="0" smtClean="0">
                <a:latin typeface="Comic Sans MS" pitchFamily="66" charset="0"/>
                <a:hlinkClick r:id="rId10"/>
              </a:rPr>
              <a:t>/</a:t>
            </a:r>
            <a:r>
              <a:rPr lang="en-US" sz="1300" u="sng" dirty="0" smtClean="0">
                <a:latin typeface="Comic Sans MS" pitchFamily="66" charset="0"/>
                <a:hlinkClick r:id="rId10"/>
              </a:rPr>
              <a:t>article</a:t>
            </a:r>
            <a:r>
              <a:rPr lang="ru-RU" sz="1300" u="sng" dirty="0" smtClean="0">
                <a:latin typeface="Comic Sans MS" pitchFamily="66" charset="0"/>
                <a:hlinkClick r:id="rId10"/>
              </a:rPr>
              <a:t>-</a:t>
            </a:r>
            <a:r>
              <a:rPr lang="en-US" sz="1300" u="sng" dirty="0" err="1" smtClean="0">
                <a:latin typeface="Comic Sans MS" pitchFamily="66" charset="0"/>
                <a:hlinkClick r:id="rId10"/>
              </a:rPr>
              <a:t>podolog</a:t>
            </a:r>
            <a:r>
              <a:rPr lang="ru-RU" sz="1300" u="sng" dirty="0" smtClean="0">
                <a:latin typeface="Comic Sans MS" pitchFamily="66" charset="0"/>
                <a:hlinkClick r:id="rId10"/>
              </a:rPr>
              <a:t>/220-</a:t>
            </a:r>
            <a:r>
              <a:rPr lang="en-US" sz="1300" u="sng" dirty="0" err="1" smtClean="0">
                <a:latin typeface="Comic Sans MS" pitchFamily="66" charset="0"/>
                <a:hlinkClick r:id="rId10"/>
              </a:rPr>
              <a:t>ploskostopie</a:t>
            </a:r>
            <a:r>
              <a:rPr lang="ru-RU" sz="1300" u="sng" dirty="0" smtClean="0">
                <a:latin typeface="Comic Sans MS" pitchFamily="66" charset="0"/>
                <a:hlinkClick r:id="rId10"/>
              </a:rPr>
              <a:t>-</a:t>
            </a:r>
            <a:r>
              <a:rPr lang="en-US" sz="1300" u="sng" dirty="0" err="1" smtClean="0">
                <a:latin typeface="Comic Sans MS" pitchFamily="66" charset="0"/>
                <a:hlinkClick r:id="rId10"/>
              </a:rPr>
              <a:t>profilaktika</a:t>
            </a:r>
            <a:r>
              <a:rPr lang="ru-RU" sz="1300" u="sng" dirty="0" smtClean="0">
                <a:latin typeface="Comic Sans MS" pitchFamily="66" charset="0"/>
                <a:hlinkClick r:id="rId10"/>
              </a:rPr>
              <a:t>.</a:t>
            </a:r>
            <a:r>
              <a:rPr lang="en-US" sz="1300" u="sng" dirty="0" smtClean="0">
                <a:latin typeface="Comic Sans MS" pitchFamily="66" charset="0"/>
                <a:hlinkClick r:id="rId10"/>
              </a:rPr>
              <a:t>html</a:t>
            </a:r>
            <a:r>
              <a:rPr lang="ru-RU" sz="1300" dirty="0" smtClean="0">
                <a:latin typeface="Comic Sans MS" pitchFamily="66" charset="0"/>
              </a:rPr>
              <a:t>  </a:t>
            </a:r>
          </a:p>
          <a:p>
            <a:r>
              <a:rPr lang="ru-RU" sz="1300" dirty="0" err="1" smtClean="0">
                <a:latin typeface="Comic Sans MS" pitchFamily="66" charset="0"/>
              </a:rPr>
              <a:t>Плантография</a:t>
            </a:r>
            <a:r>
              <a:rPr lang="ru-RU" sz="1300" dirty="0" smtClean="0">
                <a:latin typeface="Comic Sans MS" pitchFamily="66" charset="0"/>
              </a:rPr>
              <a:t> </a:t>
            </a:r>
            <a:r>
              <a:rPr lang="ru-RU" sz="1300" u="sng" dirty="0" smtClean="0">
                <a:latin typeface="Comic Sans MS" pitchFamily="66" charset="0"/>
                <a:hlinkClick r:id="rId11"/>
              </a:rPr>
              <a:t>http://walkingblog.ru/365</a:t>
            </a:r>
            <a:r>
              <a:rPr lang="ru-RU" sz="1300" dirty="0" smtClean="0">
                <a:latin typeface="Comic Sans MS" pitchFamily="66" charset="0"/>
              </a:rPr>
              <a:t> </a:t>
            </a:r>
          </a:p>
          <a:p>
            <a:r>
              <a:rPr lang="ru-RU" sz="1300" dirty="0" smtClean="0">
                <a:latin typeface="Comic Sans MS" pitchFamily="66" charset="0"/>
              </a:rPr>
              <a:t>Осмотр ортопедом </a:t>
            </a:r>
            <a:r>
              <a:rPr lang="ru-RU" sz="1300" u="sng" dirty="0" smtClean="0">
                <a:latin typeface="Comic Sans MS" pitchFamily="66" charset="0"/>
                <a:hlinkClick r:id="rId12"/>
              </a:rPr>
              <a:t>http://www.medicom-plus.ru/files/IMG_280512.jpg</a:t>
            </a:r>
            <a:r>
              <a:rPr lang="ru-RU" sz="1300" dirty="0" smtClean="0">
                <a:latin typeface="Comic Sans MS" pitchFamily="66" charset="0"/>
              </a:rPr>
              <a:t> </a:t>
            </a:r>
          </a:p>
          <a:p>
            <a:r>
              <a:rPr lang="ru-RU" sz="1300" dirty="0" smtClean="0">
                <a:latin typeface="Comic Sans MS" pitchFamily="66" charset="0"/>
              </a:rPr>
              <a:t>Дети </a:t>
            </a:r>
            <a:r>
              <a:rPr lang="en-US" sz="1300" u="sng" dirty="0" smtClean="0">
                <a:latin typeface="Comic Sans MS" pitchFamily="66" charset="0"/>
                <a:hlinkClick r:id="rId13"/>
              </a:rPr>
              <a:t>http</a:t>
            </a:r>
            <a:r>
              <a:rPr lang="ru-RU" sz="1300" u="sng" dirty="0" smtClean="0">
                <a:latin typeface="Comic Sans MS" pitchFamily="66" charset="0"/>
                <a:hlinkClick r:id="rId13"/>
              </a:rPr>
              <a:t>://</a:t>
            </a:r>
            <a:r>
              <a:rPr lang="en-US" sz="1300" u="sng" dirty="0" err="1" smtClean="0">
                <a:latin typeface="Comic Sans MS" pitchFamily="66" charset="0"/>
                <a:hlinkClick r:id="rId13"/>
              </a:rPr>
              <a:t>antalpiti</a:t>
            </a:r>
            <a:r>
              <a:rPr lang="ru-RU" sz="1300" u="sng" dirty="0" smtClean="0">
                <a:latin typeface="Comic Sans MS" pitchFamily="66" charset="0"/>
                <a:hlinkClick r:id="rId13"/>
              </a:rPr>
              <a:t>.</a:t>
            </a:r>
            <a:r>
              <a:rPr lang="en-US" sz="1300" u="sng" dirty="0" err="1" smtClean="0">
                <a:latin typeface="Comic Sans MS" pitchFamily="66" charset="0"/>
                <a:hlinkClick r:id="rId13"/>
              </a:rPr>
              <a:t>ru</a:t>
            </a:r>
            <a:r>
              <a:rPr lang="ru-RU" sz="1300" u="sng" dirty="0" smtClean="0">
                <a:latin typeface="Comic Sans MS" pitchFamily="66" charset="0"/>
                <a:hlinkClick r:id="rId13"/>
              </a:rPr>
              <a:t>/</a:t>
            </a:r>
            <a:r>
              <a:rPr lang="en-US" sz="1300" u="sng" dirty="0" err="1" smtClean="0">
                <a:latin typeface="Comic Sans MS" pitchFamily="66" charset="0"/>
                <a:hlinkClick r:id="rId13"/>
              </a:rPr>
              <a:t>kartinki</a:t>
            </a:r>
            <a:r>
              <a:rPr lang="ru-RU" sz="1300" u="sng" dirty="0" smtClean="0">
                <a:latin typeface="Comic Sans MS" pitchFamily="66" charset="0"/>
                <a:hlinkClick r:id="rId13"/>
              </a:rPr>
              <a:t>/</a:t>
            </a:r>
            <a:r>
              <a:rPr lang="en-US" sz="1300" u="sng" dirty="0" err="1" smtClean="0">
                <a:latin typeface="Comic Sans MS" pitchFamily="66" charset="0"/>
                <a:hlinkClick r:id="rId13"/>
              </a:rPr>
              <a:t>malchishki</a:t>
            </a:r>
            <a:r>
              <a:rPr lang="ru-RU" sz="1300" u="sng" dirty="0" smtClean="0">
                <a:latin typeface="Comic Sans MS" pitchFamily="66" charset="0"/>
                <a:hlinkClick r:id="rId13"/>
              </a:rPr>
              <a:t>-</a:t>
            </a:r>
            <a:r>
              <a:rPr lang="en-US" sz="1300" u="sng" dirty="0" err="1" smtClean="0">
                <a:latin typeface="Comic Sans MS" pitchFamily="66" charset="0"/>
                <a:hlinkClick r:id="rId13"/>
              </a:rPr>
              <a:t>i</a:t>
            </a:r>
            <a:r>
              <a:rPr lang="ru-RU" sz="1300" u="sng" dirty="0" smtClean="0">
                <a:latin typeface="Comic Sans MS" pitchFamily="66" charset="0"/>
                <a:hlinkClick r:id="rId13"/>
              </a:rPr>
              <a:t>-</a:t>
            </a:r>
            <a:r>
              <a:rPr lang="en-US" sz="1300" u="sng" dirty="0" err="1" smtClean="0">
                <a:latin typeface="Comic Sans MS" pitchFamily="66" charset="0"/>
                <a:hlinkClick r:id="rId13"/>
              </a:rPr>
              <a:t>devchonki</a:t>
            </a:r>
            <a:r>
              <a:rPr lang="ru-RU" sz="1300" u="sng" dirty="0" smtClean="0">
                <a:latin typeface="Comic Sans MS" pitchFamily="66" charset="0"/>
                <a:hlinkClick r:id="rId13"/>
              </a:rPr>
              <a:t>/</a:t>
            </a:r>
            <a:r>
              <a:rPr lang="ru-RU" sz="1300" dirty="0" smtClean="0">
                <a:latin typeface="Comic Sans MS" pitchFamily="66" charset="0"/>
              </a:rPr>
              <a:t> </a:t>
            </a:r>
          </a:p>
          <a:p>
            <a:r>
              <a:rPr lang="ru-RU" sz="1300" dirty="0" smtClean="0">
                <a:latin typeface="Comic Sans MS" pitchFamily="66" charset="0"/>
              </a:rPr>
              <a:t>Дорожный каток </a:t>
            </a:r>
            <a:r>
              <a:rPr lang="ru-RU" sz="1300" u="sng" dirty="0" smtClean="0">
                <a:latin typeface="Comic Sans MS" pitchFamily="66" charset="0"/>
                <a:hlinkClick r:id="rId14"/>
              </a:rPr>
              <a:t>http://blagoveshchensk.flagma.ru/katok-dorozhny-vibracionny-lonking-sdm520a-o107079.html</a:t>
            </a:r>
            <a:r>
              <a:rPr lang="ru-RU" sz="1300" dirty="0" smtClean="0">
                <a:latin typeface="Comic Sans MS" pitchFamily="66" charset="0"/>
              </a:rPr>
              <a:t> </a:t>
            </a:r>
          </a:p>
          <a:p>
            <a:r>
              <a:rPr lang="ru-RU" sz="1300" dirty="0" smtClean="0">
                <a:latin typeface="Comic Sans MS" pitchFamily="66" charset="0"/>
              </a:rPr>
              <a:t>Разбойница </a:t>
            </a:r>
            <a:r>
              <a:rPr lang="en-US" sz="1300" u="sng" dirty="0" smtClean="0">
                <a:latin typeface="Comic Sans MS" pitchFamily="66" charset="0"/>
                <a:hlinkClick r:id="rId15"/>
              </a:rPr>
              <a:t>http</a:t>
            </a:r>
            <a:r>
              <a:rPr lang="ru-RU" sz="1300" u="sng" dirty="0" smtClean="0">
                <a:latin typeface="Comic Sans MS" pitchFamily="66" charset="0"/>
                <a:hlinkClick r:id="rId15"/>
              </a:rPr>
              <a:t>://</a:t>
            </a:r>
            <a:r>
              <a:rPr lang="en-US" sz="1300" u="sng" dirty="0" smtClean="0">
                <a:latin typeface="Comic Sans MS" pitchFamily="66" charset="0"/>
                <a:hlinkClick r:id="rId15"/>
              </a:rPr>
              <a:t>www</a:t>
            </a:r>
            <a:r>
              <a:rPr lang="ru-RU" sz="1300" u="sng" dirty="0" smtClean="0">
                <a:latin typeface="Comic Sans MS" pitchFamily="66" charset="0"/>
                <a:hlinkClick r:id="rId15"/>
              </a:rPr>
              <a:t>.</a:t>
            </a:r>
            <a:r>
              <a:rPr lang="en-US" sz="1300" u="sng" dirty="0" err="1" smtClean="0">
                <a:latin typeface="Comic Sans MS" pitchFamily="66" charset="0"/>
                <a:hlinkClick r:id="rId15"/>
              </a:rPr>
              <a:t>chingo</a:t>
            </a:r>
            <a:r>
              <a:rPr lang="ru-RU" sz="1300" u="sng" dirty="0" smtClean="0">
                <a:latin typeface="Comic Sans MS" pitchFamily="66" charset="0"/>
                <a:hlinkClick r:id="rId15"/>
              </a:rPr>
              <a:t>-</a:t>
            </a:r>
            <a:r>
              <a:rPr lang="en-US" sz="1300" u="sng" dirty="0" smtClean="0">
                <a:latin typeface="Comic Sans MS" pitchFamily="66" charset="0"/>
                <a:hlinkClick r:id="rId15"/>
              </a:rPr>
              <a:t>kids</a:t>
            </a:r>
            <a:r>
              <a:rPr lang="ru-RU" sz="1300" u="sng" dirty="0" smtClean="0">
                <a:latin typeface="Comic Sans MS" pitchFamily="66" charset="0"/>
                <a:hlinkClick r:id="rId15"/>
              </a:rPr>
              <a:t>.</a:t>
            </a:r>
            <a:r>
              <a:rPr lang="en-US" sz="1300" u="sng" dirty="0" err="1" smtClean="0">
                <a:latin typeface="Comic Sans MS" pitchFamily="66" charset="0"/>
                <a:hlinkClick r:id="rId15"/>
              </a:rPr>
              <a:t>ru</a:t>
            </a:r>
            <a:r>
              <a:rPr lang="ru-RU" sz="1300" u="sng" dirty="0" smtClean="0">
                <a:latin typeface="Comic Sans MS" pitchFamily="66" charset="0"/>
                <a:hlinkClick r:id="rId15"/>
              </a:rPr>
              <a:t>/</a:t>
            </a:r>
            <a:r>
              <a:rPr lang="en-US" sz="1300" u="sng" dirty="0" smtClean="0">
                <a:latin typeface="Comic Sans MS" pitchFamily="66" charset="0"/>
                <a:hlinkClick r:id="rId15"/>
              </a:rPr>
              <a:t>shop</a:t>
            </a:r>
            <a:r>
              <a:rPr lang="ru-RU" sz="1300" u="sng" dirty="0" smtClean="0">
                <a:latin typeface="Comic Sans MS" pitchFamily="66" charset="0"/>
                <a:hlinkClick r:id="rId15"/>
              </a:rPr>
              <a:t>/</a:t>
            </a:r>
            <a:r>
              <a:rPr lang="en-US" sz="1300" u="sng" dirty="0" smtClean="0">
                <a:latin typeface="Comic Sans MS" pitchFamily="66" charset="0"/>
                <a:hlinkClick r:id="rId15"/>
              </a:rPr>
              <a:t>batik</a:t>
            </a:r>
            <a:r>
              <a:rPr lang="ru-RU" sz="1300" u="sng" dirty="0" smtClean="0">
                <a:latin typeface="Comic Sans MS" pitchFamily="66" charset="0"/>
                <a:hlinkClick r:id="rId15"/>
              </a:rPr>
              <a:t>/</a:t>
            </a:r>
            <a:r>
              <a:rPr lang="en-US" sz="1300" u="sng" dirty="0" smtClean="0">
                <a:latin typeface="Comic Sans MS" pitchFamily="66" charset="0"/>
                <a:hlinkClick r:id="rId15"/>
              </a:rPr>
              <a:t>group</a:t>
            </a:r>
            <a:r>
              <a:rPr lang="ru-RU" sz="1300" u="sng" dirty="0" smtClean="0">
                <a:latin typeface="Comic Sans MS" pitchFamily="66" charset="0"/>
                <a:hlinkClick r:id="rId15"/>
              </a:rPr>
              <a:t>_604/</a:t>
            </a:r>
            <a:r>
              <a:rPr lang="en-US" sz="1300" u="sng" dirty="0" smtClean="0">
                <a:latin typeface="Comic Sans MS" pitchFamily="66" charset="0"/>
                <a:hlinkClick r:id="rId15"/>
              </a:rPr>
              <a:t>item</a:t>
            </a:r>
            <a:r>
              <a:rPr lang="ru-RU" sz="1300" u="sng" dirty="0" smtClean="0">
                <a:latin typeface="Comic Sans MS" pitchFamily="66" charset="0"/>
                <a:hlinkClick r:id="rId15"/>
              </a:rPr>
              <a:t>_383/</a:t>
            </a:r>
            <a:r>
              <a:rPr lang="ru-RU" sz="1300" dirty="0" smtClean="0">
                <a:latin typeface="Comic Sans MS" pitchFamily="66" charset="0"/>
              </a:rPr>
              <a:t> </a:t>
            </a:r>
          </a:p>
          <a:p>
            <a:r>
              <a:rPr lang="ru-RU" sz="1300" dirty="0" smtClean="0">
                <a:latin typeface="Comic Sans MS" pitchFamily="66" charset="0"/>
              </a:rPr>
              <a:t>Маляр </a:t>
            </a:r>
            <a:r>
              <a:rPr lang="en-US" sz="1300" u="sng" dirty="0" smtClean="0">
                <a:latin typeface="Comic Sans MS" pitchFamily="66" charset="0"/>
                <a:hlinkClick r:id="rId16"/>
              </a:rPr>
              <a:t>http</a:t>
            </a:r>
            <a:r>
              <a:rPr lang="ru-RU" sz="1300" u="sng" dirty="0" smtClean="0">
                <a:latin typeface="Comic Sans MS" pitchFamily="66" charset="0"/>
                <a:hlinkClick r:id="rId16"/>
              </a:rPr>
              <a:t>://</a:t>
            </a:r>
            <a:r>
              <a:rPr lang="en-US" sz="1300" u="sng" dirty="0" smtClean="0">
                <a:latin typeface="Comic Sans MS" pitchFamily="66" charset="0"/>
                <a:hlinkClick r:id="rId16"/>
              </a:rPr>
              <a:t>best</a:t>
            </a:r>
            <a:r>
              <a:rPr lang="ru-RU" sz="1300" u="sng" dirty="0" smtClean="0">
                <a:latin typeface="Comic Sans MS" pitchFamily="66" charset="0"/>
                <a:hlinkClick r:id="rId16"/>
              </a:rPr>
              <a:t>-</a:t>
            </a:r>
            <a:r>
              <a:rPr lang="en-US" sz="1300" u="sng" dirty="0" err="1" smtClean="0">
                <a:latin typeface="Comic Sans MS" pitchFamily="66" charset="0"/>
                <a:hlinkClick r:id="rId16"/>
              </a:rPr>
              <a:t>novosti</a:t>
            </a:r>
            <a:r>
              <a:rPr lang="ru-RU" sz="1300" u="sng" dirty="0" smtClean="0">
                <a:latin typeface="Comic Sans MS" pitchFamily="66" charset="0"/>
                <a:hlinkClick r:id="rId16"/>
              </a:rPr>
              <a:t>.</a:t>
            </a:r>
            <a:r>
              <a:rPr lang="en-US" sz="1300" u="sng" dirty="0" err="1" smtClean="0">
                <a:latin typeface="Comic Sans MS" pitchFamily="66" charset="0"/>
                <a:hlinkClick r:id="rId16"/>
              </a:rPr>
              <a:t>ru</a:t>
            </a:r>
            <a:r>
              <a:rPr lang="ru-RU" sz="1300" u="sng" dirty="0" smtClean="0">
                <a:latin typeface="Comic Sans MS" pitchFamily="66" charset="0"/>
                <a:hlinkClick r:id="rId16"/>
              </a:rPr>
              <a:t>/</a:t>
            </a:r>
            <a:r>
              <a:rPr lang="en-US" sz="1300" u="sng" dirty="0" smtClean="0">
                <a:latin typeface="Comic Sans MS" pitchFamily="66" charset="0"/>
                <a:hlinkClick r:id="rId16"/>
              </a:rPr>
              <a:t>post</a:t>
            </a:r>
            <a:r>
              <a:rPr lang="ru-RU" sz="1300" u="sng" dirty="0" smtClean="0">
                <a:latin typeface="Comic Sans MS" pitchFamily="66" charset="0"/>
                <a:hlinkClick r:id="rId16"/>
              </a:rPr>
              <a:t>140343869</a:t>
            </a:r>
            <a:r>
              <a:rPr lang="ru-RU" sz="1300" dirty="0" smtClean="0">
                <a:latin typeface="Comic Sans MS" pitchFamily="66" charset="0"/>
              </a:rPr>
              <a:t> </a:t>
            </a:r>
          </a:p>
          <a:p>
            <a:r>
              <a:rPr lang="ru-RU" sz="1300" dirty="0" smtClean="0">
                <a:latin typeface="Comic Sans MS" pitchFamily="66" charset="0"/>
              </a:rPr>
              <a:t>Сборщик </a:t>
            </a:r>
            <a:r>
              <a:rPr lang="en-US" sz="1300" u="sng" dirty="0" smtClean="0">
                <a:latin typeface="Comic Sans MS" pitchFamily="66" charset="0"/>
                <a:hlinkClick r:id="rId17"/>
              </a:rPr>
              <a:t>http</a:t>
            </a:r>
            <a:r>
              <a:rPr lang="ru-RU" sz="1300" u="sng" dirty="0" smtClean="0">
                <a:latin typeface="Comic Sans MS" pitchFamily="66" charset="0"/>
                <a:hlinkClick r:id="rId17"/>
              </a:rPr>
              <a:t>://</a:t>
            </a:r>
            <a:r>
              <a:rPr lang="en-US" sz="1300" u="sng" dirty="0" err="1" smtClean="0">
                <a:latin typeface="Comic Sans MS" pitchFamily="66" charset="0"/>
                <a:hlinkClick r:id="rId17"/>
              </a:rPr>
              <a:t>thegraphics</a:t>
            </a:r>
            <a:r>
              <a:rPr lang="ru-RU" sz="1300" u="sng" dirty="0" smtClean="0">
                <a:latin typeface="Comic Sans MS" pitchFamily="66" charset="0"/>
                <a:hlinkClick r:id="rId17"/>
              </a:rPr>
              <a:t>.</a:t>
            </a:r>
            <a:r>
              <a:rPr lang="en-US" sz="1300" u="sng" dirty="0" err="1" smtClean="0">
                <a:latin typeface="Comic Sans MS" pitchFamily="66" charset="0"/>
                <a:hlinkClick r:id="rId17"/>
              </a:rPr>
              <a:t>ru</a:t>
            </a:r>
            <a:r>
              <a:rPr lang="ru-RU" sz="1300" u="sng" dirty="0" smtClean="0">
                <a:latin typeface="Comic Sans MS" pitchFamily="66" charset="0"/>
                <a:hlinkClick r:id="rId17"/>
              </a:rPr>
              <a:t>/</a:t>
            </a:r>
            <a:r>
              <a:rPr lang="en-US" sz="1300" u="sng" dirty="0" err="1" smtClean="0">
                <a:latin typeface="Comic Sans MS" pitchFamily="66" charset="0"/>
                <a:hlinkClick r:id="rId17"/>
              </a:rPr>
              <a:t>klipart</a:t>
            </a:r>
            <a:r>
              <a:rPr lang="ru-RU" sz="1300" u="sng" dirty="0" smtClean="0">
                <a:latin typeface="Comic Sans MS" pitchFamily="66" charset="0"/>
                <a:hlinkClick r:id="rId17"/>
              </a:rPr>
              <a:t>-</a:t>
            </a:r>
            <a:r>
              <a:rPr lang="en-US" sz="1300" u="sng" dirty="0" err="1" smtClean="0">
                <a:latin typeface="Comic Sans MS" pitchFamily="66" charset="0"/>
                <a:hlinkClick r:id="rId17"/>
              </a:rPr>
              <a:t>posuda</a:t>
            </a:r>
            <a:r>
              <a:rPr lang="ru-RU" sz="1300" u="sng" dirty="0" smtClean="0">
                <a:latin typeface="Comic Sans MS" pitchFamily="66" charset="0"/>
                <a:hlinkClick r:id="rId17"/>
              </a:rPr>
              <a:t>.</a:t>
            </a:r>
            <a:r>
              <a:rPr lang="en-US" sz="1300" u="sng" dirty="0" smtClean="0">
                <a:latin typeface="Comic Sans MS" pitchFamily="66" charset="0"/>
                <a:hlinkClick r:id="rId17"/>
              </a:rPr>
              <a:t>html</a:t>
            </a:r>
            <a:r>
              <a:rPr lang="ru-RU" sz="1300" dirty="0" smtClean="0">
                <a:latin typeface="Comic Sans MS" pitchFamily="66" charset="0"/>
              </a:rPr>
              <a:t> </a:t>
            </a:r>
          </a:p>
          <a:p>
            <a:r>
              <a:rPr lang="ru-RU" sz="1300" dirty="0" smtClean="0">
                <a:latin typeface="Comic Sans MS" pitchFamily="66" charset="0"/>
              </a:rPr>
              <a:t>Художник </a:t>
            </a:r>
            <a:r>
              <a:rPr lang="en-US" sz="1300" u="sng" dirty="0" smtClean="0">
                <a:latin typeface="Comic Sans MS" pitchFamily="66" charset="0"/>
                <a:hlinkClick r:id="rId18"/>
              </a:rPr>
              <a:t>http</a:t>
            </a:r>
            <a:r>
              <a:rPr lang="ru-RU" sz="1300" u="sng" dirty="0" smtClean="0">
                <a:latin typeface="Comic Sans MS" pitchFamily="66" charset="0"/>
                <a:hlinkClick r:id="rId18"/>
              </a:rPr>
              <a:t>://</a:t>
            </a:r>
            <a:r>
              <a:rPr lang="en-US" sz="1300" u="sng" dirty="0" err="1" smtClean="0">
                <a:latin typeface="Comic Sans MS" pitchFamily="66" charset="0"/>
                <a:hlinkClick r:id="rId18"/>
              </a:rPr>
              <a:t>antalpiti</a:t>
            </a:r>
            <a:r>
              <a:rPr lang="ru-RU" sz="1300" u="sng" dirty="0" smtClean="0">
                <a:latin typeface="Comic Sans MS" pitchFamily="66" charset="0"/>
                <a:hlinkClick r:id="rId18"/>
              </a:rPr>
              <a:t>.</a:t>
            </a:r>
            <a:r>
              <a:rPr lang="en-US" sz="1300" u="sng" dirty="0" err="1" smtClean="0">
                <a:latin typeface="Comic Sans MS" pitchFamily="66" charset="0"/>
                <a:hlinkClick r:id="rId18"/>
              </a:rPr>
              <a:t>ru</a:t>
            </a:r>
            <a:r>
              <a:rPr lang="ru-RU" sz="1300" u="sng" dirty="0" smtClean="0">
                <a:latin typeface="Comic Sans MS" pitchFamily="66" charset="0"/>
                <a:hlinkClick r:id="rId18"/>
              </a:rPr>
              <a:t>/</a:t>
            </a:r>
            <a:r>
              <a:rPr lang="en-US" sz="1300" u="sng" dirty="0" err="1" smtClean="0">
                <a:latin typeface="Comic Sans MS" pitchFamily="66" charset="0"/>
                <a:hlinkClick r:id="rId18"/>
              </a:rPr>
              <a:t>kartinki</a:t>
            </a:r>
            <a:r>
              <a:rPr lang="ru-RU" sz="1300" u="sng" dirty="0" smtClean="0">
                <a:latin typeface="Comic Sans MS" pitchFamily="66" charset="0"/>
                <a:hlinkClick r:id="rId18"/>
              </a:rPr>
              <a:t>/</a:t>
            </a:r>
            <a:r>
              <a:rPr lang="en-US" sz="1300" u="sng" dirty="0" err="1" smtClean="0">
                <a:latin typeface="Comic Sans MS" pitchFamily="66" charset="0"/>
                <a:hlinkClick r:id="rId18"/>
              </a:rPr>
              <a:t>detki</a:t>
            </a:r>
            <a:r>
              <a:rPr lang="ru-RU" sz="1300" u="sng" dirty="0" smtClean="0">
                <a:latin typeface="Comic Sans MS" pitchFamily="66" charset="0"/>
                <a:hlinkClick r:id="rId18"/>
              </a:rPr>
              <a:t>/</a:t>
            </a:r>
            <a:r>
              <a:rPr lang="ru-RU" sz="1300" dirty="0" smtClean="0">
                <a:latin typeface="Comic Sans MS" pitchFamily="66" charset="0"/>
              </a:rPr>
              <a:t> </a:t>
            </a:r>
          </a:p>
          <a:p>
            <a:r>
              <a:rPr lang="ru-RU" sz="1300" dirty="0" smtClean="0">
                <a:latin typeface="Comic Sans MS" pitchFamily="66" charset="0"/>
              </a:rPr>
              <a:t>Гусеница </a:t>
            </a:r>
            <a:r>
              <a:rPr lang="en-US" sz="1300" u="sng" dirty="0" smtClean="0">
                <a:latin typeface="Comic Sans MS" pitchFamily="66" charset="0"/>
                <a:hlinkClick r:id="rId19"/>
              </a:rPr>
              <a:t>http</a:t>
            </a:r>
            <a:r>
              <a:rPr lang="ru-RU" sz="1300" u="sng" dirty="0" smtClean="0">
                <a:latin typeface="Comic Sans MS" pitchFamily="66" charset="0"/>
                <a:hlinkClick r:id="rId19"/>
              </a:rPr>
              <a:t>://</a:t>
            </a:r>
            <a:r>
              <a:rPr lang="en-US" sz="1300" u="sng" dirty="0" err="1" smtClean="0">
                <a:latin typeface="Comic Sans MS" pitchFamily="66" charset="0"/>
                <a:hlinkClick r:id="rId19"/>
              </a:rPr>
              <a:t>pokeliga</a:t>
            </a:r>
            <a:r>
              <a:rPr lang="ru-RU" sz="1300" u="sng" dirty="0" smtClean="0">
                <a:latin typeface="Comic Sans MS" pitchFamily="66" charset="0"/>
                <a:hlinkClick r:id="rId19"/>
              </a:rPr>
              <a:t>.</a:t>
            </a:r>
            <a:r>
              <a:rPr lang="en-US" sz="1300" u="sng" dirty="0" smtClean="0">
                <a:latin typeface="Comic Sans MS" pitchFamily="66" charset="0"/>
                <a:hlinkClick r:id="rId19"/>
              </a:rPr>
              <a:t>com</a:t>
            </a:r>
            <a:r>
              <a:rPr lang="ru-RU" sz="1300" u="sng" dirty="0" smtClean="0">
                <a:latin typeface="Comic Sans MS" pitchFamily="66" charset="0"/>
                <a:hlinkClick r:id="rId19"/>
              </a:rPr>
              <a:t>/</a:t>
            </a:r>
            <a:r>
              <a:rPr lang="en-US" sz="1300" u="sng" dirty="0" err="1" smtClean="0">
                <a:latin typeface="Comic Sans MS" pitchFamily="66" charset="0"/>
                <a:hlinkClick r:id="rId19"/>
              </a:rPr>
              <a:t>dex</a:t>
            </a:r>
            <a:r>
              <a:rPr lang="ru-RU" sz="1300" u="sng" dirty="0" smtClean="0">
                <a:latin typeface="Comic Sans MS" pitchFamily="66" charset="0"/>
                <a:hlinkClick r:id="rId19"/>
              </a:rPr>
              <a:t>/</a:t>
            </a:r>
            <a:r>
              <a:rPr lang="en-US" sz="1300" u="sng" dirty="0" err="1" smtClean="0">
                <a:latin typeface="Comic Sans MS" pitchFamily="66" charset="0"/>
                <a:hlinkClick r:id="rId19"/>
              </a:rPr>
              <a:t>dex</a:t>
            </a:r>
            <a:r>
              <a:rPr lang="ru-RU" sz="1300" u="sng" dirty="0" smtClean="0">
                <a:latin typeface="Comic Sans MS" pitchFamily="66" charset="0"/>
                <a:hlinkClick r:id="rId19"/>
              </a:rPr>
              <a:t>.</a:t>
            </a:r>
            <a:r>
              <a:rPr lang="en-US" sz="1300" u="sng" dirty="0" err="1" smtClean="0">
                <a:latin typeface="Comic Sans MS" pitchFamily="66" charset="0"/>
                <a:hlinkClick r:id="rId19"/>
              </a:rPr>
              <a:t>php</a:t>
            </a:r>
            <a:r>
              <a:rPr lang="ru-RU" sz="1300" u="sng" dirty="0" smtClean="0">
                <a:latin typeface="Comic Sans MS" pitchFamily="66" charset="0"/>
                <a:hlinkClick r:id="rId19"/>
              </a:rPr>
              <a:t>?</a:t>
            </a:r>
            <a:r>
              <a:rPr lang="en-US" sz="1300" u="sng" dirty="0" smtClean="0">
                <a:latin typeface="Comic Sans MS" pitchFamily="66" charset="0"/>
                <a:hlinkClick r:id="rId19"/>
              </a:rPr>
              <a:t>poke</a:t>
            </a:r>
            <a:r>
              <a:rPr lang="ru-RU" sz="1300" u="sng" dirty="0" smtClean="0">
                <a:latin typeface="Comic Sans MS" pitchFamily="66" charset="0"/>
                <a:hlinkClick r:id="rId19"/>
              </a:rPr>
              <a:t>=13&amp;</a:t>
            </a:r>
            <a:r>
              <a:rPr lang="en-US" sz="1300" u="sng" dirty="0" smtClean="0">
                <a:latin typeface="Comic Sans MS" pitchFamily="66" charset="0"/>
                <a:hlinkClick r:id="rId19"/>
              </a:rPr>
              <a:t>page</a:t>
            </a:r>
            <a:r>
              <a:rPr lang="ru-RU" sz="1300" u="sng" dirty="0" smtClean="0">
                <a:latin typeface="Comic Sans MS" pitchFamily="66" charset="0"/>
                <a:hlinkClick r:id="rId19"/>
              </a:rPr>
              <a:t>=</a:t>
            </a:r>
            <a:r>
              <a:rPr lang="en-US" sz="1300" u="sng" dirty="0" err="1" smtClean="0">
                <a:latin typeface="Comic Sans MS" pitchFamily="66" charset="0"/>
                <a:hlinkClick r:id="rId19"/>
              </a:rPr>
              <a:t>pics</a:t>
            </a:r>
            <a:r>
              <a:rPr lang="ru-RU" sz="1300" dirty="0" smtClean="0">
                <a:latin typeface="Comic Sans MS" pitchFamily="66" charset="0"/>
              </a:rPr>
              <a:t> </a:t>
            </a:r>
          </a:p>
          <a:p>
            <a:r>
              <a:rPr lang="ru-RU" sz="1300" dirty="0" smtClean="0">
                <a:latin typeface="Comic Sans MS" pitchFamily="66" charset="0"/>
              </a:rPr>
              <a:t>Корабль </a:t>
            </a:r>
            <a:r>
              <a:rPr lang="en-US" sz="1300" u="sng" dirty="0" smtClean="0">
                <a:latin typeface="Comic Sans MS" pitchFamily="66" charset="0"/>
                <a:hlinkClick r:id="rId20"/>
              </a:rPr>
              <a:t>http</a:t>
            </a:r>
            <a:r>
              <a:rPr lang="ru-RU" sz="1300" u="sng" dirty="0" smtClean="0">
                <a:latin typeface="Comic Sans MS" pitchFamily="66" charset="0"/>
                <a:hlinkClick r:id="rId20"/>
              </a:rPr>
              <a:t>://</a:t>
            </a:r>
            <a:r>
              <a:rPr lang="en-US" sz="1300" u="sng" dirty="0" err="1" smtClean="0">
                <a:latin typeface="Comic Sans MS" pitchFamily="66" charset="0"/>
                <a:hlinkClick r:id="rId20"/>
              </a:rPr>
              <a:t>thegraphics</a:t>
            </a:r>
            <a:r>
              <a:rPr lang="ru-RU" sz="1300" u="sng" dirty="0" smtClean="0">
                <a:latin typeface="Comic Sans MS" pitchFamily="66" charset="0"/>
                <a:hlinkClick r:id="rId20"/>
              </a:rPr>
              <a:t>.</a:t>
            </a:r>
            <a:r>
              <a:rPr lang="en-US" sz="1300" u="sng" dirty="0" err="1" smtClean="0">
                <a:latin typeface="Comic Sans MS" pitchFamily="66" charset="0"/>
                <a:hlinkClick r:id="rId20"/>
              </a:rPr>
              <a:t>ru</a:t>
            </a:r>
            <a:r>
              <a:rPr lang="ru-RU" sz="1300" u="sng" dirty="0" smtClean="0">
                <a:latin typeface="Comic Sans MS" pitchFamily="66" charset="0"/>
                <a:hlinkClick r:id="rId20"/>
              </a:rPr>
              <a:t>/</a:t>
            </a:r>
            <a:r>
              <a:rPr lang="en-US" sz="1300" u="sng" dirty="0" err="1" smtClean="0">
                <a:latin typeface="Comic Sans MS" pitchFamily="66" charset="0"/>
                <a:hlinkClick r:id="rId20"/>
              </a:rPr>
              <a:t>klipart</a:t>
            </a:r>
            <a:r>
              <a:rPr lang="ru-RU" sz="1300" u="sng" dirty="0" smtClean="0">
                <a:latin typeface="Comic Sans MS" pitchFamily="66" charset="0"/>
                <a:hlinkClick r:id="rId20"/>
              </a:rPr>
              <a:t>-</a:t>
            </a:r>
            <a:r>
              <a:rPr lang="en-US" sz="1300" u="sng" dirty="0" err="1" smtClean="0">
                <a:latin typeface="Comic Sans MS" pitchFamily="66" charset="0"/>
                <a:hlinkClick r:id="rId20"/>
              </a:rPr>
              <a:t>igrushki</a:t>
            </a:r>
            <a:r>
              <a:rPr lang="ru-RU" sz="1300" u="sng" dirty="0" smtClean="0">
                <a:latin typeface="Comic Sans MS" pitchFamily="66" charset="0"/>
                <a:hlinkClick r:id="rId20"/>
              </a:rPr>
              <a:t>-</a:t>
            </a:r>
            <a:r>
              <a:rPr lang="en-US" sz="1300" u="sng" dirty="0" err="1" smtClean="0">
                <a:latin typeface="Comic Sans MS" pitchFamily="66" charset="0"/>
                <a:hlinkClick r:id="rId20"/>
              </a:rPr>
              <a:t>dlya</a:t>
            </a:r>
            <a:r>
              <a:rPr lang="ru-RU" sz="1300" u="sng" dirty="0" smtClean="0">
                <a:latin typeface="Comic Sans MS" pitchFamily="66" charset="0"/>
                <a:hlinkClick r:id="rId20"/>
              </a:rPr>
              <a:t>-</a:t>
            </a:r>
            <a:r>
              <a:rPr lang="en-US" sz="1300" u="sng" dirty="0" err="1" smtClean="0">
                <a:latin typeface="Comic Sans MS" pitchFamily="66" charset="0"/>
                <a:hlinkClick r:id="rId20"/>
              </a:rPr>
              <a:t>malchika</a:t>
            </a:r>
            <a:r>
              <a:rPr lang="ru-RU" sz="1300" u="sng" dirty="0" smtClean="0">
                <a:latin typeface="Comic Sans MS" pitchFamily="66" charset="0"/>
                <a:hlinkClick r:id="rId20"/>
              </a:rPr>
              <a:t>.</a:t>
            </a:r>
            <a:r>
              <a:rPr lang="en-US" sz="1300" u="sng" dirty="0" smtClean="0">
                <a:latin typeface="Comic Sans MS" pitchFamily="66" charset="0"/>
                <a:hlinkClick r:id="rId20"/>
              </a:rPr>
              <a:t>html</a:t>
            </a:r>
            <a:r>
              <a:rPr lang="ru-RU" sz="1300" dirty="0" smtClean="0">
                <a:latin typeface="Comic Sans MS" pitchFamily="66" charset="0"/>
              </a:rPr>
              <a:t> </a:t>
            </a:r>
          </a:p>
          <a:p>
            <a:r>
              <a:rPr lang="ru-RU" sz="1300" dirty="0" smtClean="0">
                <a:latin typeface="Comic Sans MS" pitchFamily="66" charset="0"/>
              </a:rPr>
              <a:t>Серп </a:t>
            </a:r>
            <a:r>
              <a:rPr lang="en-US" sz="1300" u="sng" dirty="0" smtClean="0">
                <a:latin typeface="Comic Sans MS" pitchFamily="66" charset="0"/>
                <a:hlinkClick r:id="rId21"/>
              </a:rPr>
              <a:t>http</a:t>
            </a:r>
            <a:r>
              <a:rPr lang="ru-RU" sz="1300" u="sng" dirty="0" smtClean="0">
                <a:latin typeface="Comic Sans MS" pitchFamily="66" charset="0"/>
                <a:hlinkClick r:id="rId21"/>
              </a:rPr>
              <a:t>://</a:t>
            </a:r>
            <a:r>
              <a:rPr lang="en-US" sz="1300" u="sng" dirty="0" smtClean="0">
                <a:latin typeface="Comic Sans MS" pitchFamily="66" charset="0"/>
                <a:hlinkClick r:id="rId21"/>
              </a:rPr>
              <a:t>happy</a:t>
            </a:r>
            <a:r>
              <a:rPr lang="ru-RU" sz="1300" u="sng" dirty="0" smtClean="0">
                <a:latin typeface="Comic Sans MS" pitchFamily="66" charset="0"/>
                <a:hlinkClick r:id="rId21"/>
              </a:rPr>
              <a:t>-</a:t>
            </a:r>
            <a:r>
              <a:rPr lang="en-US" sz="1300" u="sng" dirty="0" smtClean="0">
                <a:latin typeface="Comic Sans MS" pitchFamily="66" charset="0"/>
                <a:hlinkClick r:id="rId21"/>
              </a:rPr>
              <a:t>school</a:t>
            </a:r>
            <a:r>
              <a:rPr lang="ru-RU" sz="1300" u="sng" dirty="0" smtClean="0">
                <a:latin typeface="Comic Sans MS" pitchFamily="66" charset="0"/>
                <a:hlinkClick r:id="rId21"/>
              </a:rPr>
              <a:t>.</a:t>
            </a:r>
            <a:r>
              <a:rPr lang="en-US" sz="1300" u="sng" dirty="0" err="1" smtClean="0">
                <a:latin typeface="Comic Sans MS" pitchFamily="66" charset="0"/>
                <a:hlinkClick r:id="rId21"/>
              </a:rPr>
              <a:t>ru</a:t>
            </a:r>
            <a:r>
              <a:rPr lang="ru-RU" sz="1300" u="sng" dirty="0" smtClean="0">
                <a:latin typeface="Comic Sans MS" pitchFamily="66" charset="0"/>
                <a:hlinkClick r:id="rId21"/>
              </a:rPr>
              <a:t>/</a:t>
            </a:r>
            <a:r>
              <a:rPr lang="en-US" sz="1300" u="sng" dirty="0" err="1" smtClean="0">
                <a:latin typeface="Comic Sans MS" pitchFamily="66" charset="0"/>
                <a:hlinkClick r:id="rId21"/>
              </a:rPr>
              <a:t>publ</a:t>
            </a:r>
            <a:r>
              <a:rPr lang="ru-RU" sz="1300" u="sng" dirty="0" smtClean="0">
                <a:latin typeface="Comic Sans MS" pitchFamily="66" charset="0"/>
                <a:hlinkClick r:id="rId21"/>
              </a:rPr>
              <a:t>/</a:t>
            </a:r>
            <a:r>
              <a:rPr lang="en-US" sz="1300" u="sng" dirty="0" err="1" smtClean="0">
                <a:latin typeface="Comic Sans MS" pitchFamily="66" charset="0"/>
                <a:hlinkClick r:id="rId21"/>
              </a:rPr>
              <a:t>pritchi</a:t>
            </a:r>
            <a:r>
              <a:rPr lang="ru-RU" sz="1300" u="sng" dirty="0" smtClean="0">
                <a:latin typeface="Comic Sans MS" pitchFamily="66" charset="0"/>
                <a:hlinkClick r:id="rId21"/>
              </a:rPr>
              <a:t>/</a:t>
            </a:r>
            <a:r>
              <a:rPr lang="en-US" sz="1300" u="sng" dirty="0" err="1" smtClean="0">
                <a:latin typeface="Comic Sans MS" pitchFamily="66" charset="0"/>
                <a:hlinkClick r:id="rId21"/>
              </a:rPr>
              <a:t>samopoznanie</a:t>
            </a:r>
            <a:r>
              <a:rPr lang="ru-RU" sz="1300" u="sng" dirty="0" smtClean="0">
                <a:latin typeface="Comic Sans MS" pitchFamily="66" charset="0"/>
                <a:hlinkClick r:id="rId21"/>
              </a:rPr>
              <a:t>/</a:t>
            </a:r>
            <a:r>
              <a:rPr lang="en-US" sz="1300" u="sng" dirty="0" err="1" smtClean="0">
                <a:latin typeface="Comic Sans MS" pitchFamily="66" charset="0"/>
                <a:hlinkClick r:id="rId21"/>
              </a:rPr>
              <a:t>dva</a:t>
            </a:r>
            <a:r>
              <a:rPr lang="ru-RU" sz="1300" u="sng" dirty="0" smtClean="0">
                <a:latin typeface="Comic Sans MS" pitchFamily="66" charset="0"/>
                <a:hlinkClick r:id="rId21"/>
              </a:rPr>
              <a:t>_</a:t>
            </a:r>
            <a:r>
              <a:rPr lang="en-US" sz="1300" u="sng" dirty="0" err="1" smtClean="0">
                <a:latin typeface="Comic Sans MS" pitchFamily="66" charset="0"/>
                <a:hlinkClick r:id="rId21"/>
              </a:rPr>
              <a:t>serpa</a:t>
            </a:r>
            <a:r>
              <a:rPr lang="ru-RU" sz="1300" u="sng" dirty="0" smtClean="0">
                <a:latin typeface="Comic Sans MS" pitchFamily="66" charset="0"/>
                <a:hlinkClick r:id="rId21"/>
              </a:rPr>
              <a:t>/186-1-0-12486#.</a:t>
            </a:r>
            <a:r>
              <a:rPr lang="en-US" sz="1300" u="sng" dirty="0" smtClean="0">
                <a:latin typeface="Comic Sans MS" pitchFamily="66" charset="0"/>
                <a:hlinkClick r:id="rId21"/>
              </a:rPr>
              <a:t>Un</a:t>
            </a:r>
            <a:r>
              <a:rPr lang="ru-RU" sz="1300" u="sng" dirty="0" smtClean="0">
                <a:latin typeface="Comic Sans MS" pitchFamily="66" charset="0"/>
                <a:hlinkClick r:id="rId21"/>
              </a:rPr>
              <a:t>4</a:t>
            </a:r>
            <a:r>
              <a:rPr lang="en-US" sz="1300" u="sng" dirty="0" smtClean="0">
                <a:latin typeface="Comic Sans MS" pitchFamily="66" charset="0"/>
                <a:hlinkClick r:id="rId21"/>
              </a:rPr>
              <a:t>ye</a:t>
            </a:r>
            <a:r>
              <a:rPr lang="ru-RU" sz="1300" u="sng" dirty="0" smtClean="0">
                <a:latin typeface="Comic Sans MS" pitchFamily="66" charset="0"/>
                <a:hlinkClick r:id="rId21"/>
              </a:rPr>
              <a:t>0</a:t>
            </a:r>
            <a:r>
              <a:rPr lang="en-US" sz="1300" u="sng" dirty="0" err="1" smtClean="0">
                <a:latin typeface="Comic Sans MS" pitchFamily="66" charset="0"/>
                <a:hlinkClick r:id="rId21"/>
              </a:rPr>
              <a:t>HIMeg</a:t>
            </a:r>
            <a:r>
              <a:rPr lang="ru-RU" sz="1300" dirty="0" smtClean="0">
                <a:latin typeface="Comic Sans MS" pitchFamily="66" charset="0"/>
              </a:rPr>
              <a:t> </a:t>
            </a:r>
          </a:p>
          <a:p>
            <a:r>
              <a:rPr lang="ru-RU" sz="1300" dirty="0" smtClean="0">
                <a:latin typeface="Comic Sans MS" pitchFamily="66" charset="0"/>
              </a:rPr>
              <a:t>Мельница </a:t>
            </a:r>
            <a:r>
              <a:rPr lang="en-US" sz="1300" u="sng" dirty="0" smtClean="0">
                <a:latin typeface="Comic Sans MS" pitchFamily="66" charset="0"/>
                <a:hlinkClick r:id="rId22"/>
              </a:rPr>
              <a:t>http</a:t>
            </a:r>
            <a:r>
              <a:rPr lang="ru-RU" sz="1300" u="sng" dirty="0" smtClean="0">
                <a:latin typeface="Comic Sans MS" pitchFamily="66" charset="0"/>
                <a:hlinkClick r:id="rId22"/>
              </a:rPr>
              <a:t>://</a:t>
            </a:r>
            <a:r>
              <a:rPr lang="en-US" sz="1300" u="sng" dirty="0" err="1" smtClean="0">
                <a:latin typeface="Comic Sans MS" pitchFamily="66" charset="0"/>
                <a:hlinkClick r:id="rId22"/>
              </a:rPr>
              <a:t>microschemes</a:t>
            </a:r>
            <a:r>
              <a:rPr lang="ru-RU" sz="1300" u="sng" dirty="0" smtClean="0">
                <a:latin typeface="Comic Sans MS" pitchFamily="66" charset="0"/>
                <a:hlinkClick r:id="rId22"/>
              </a:rPr>
              <a:t>.</a:t>
            </a:r>
            <a:r>
              <a:rPr lang="en-US" sz="1300" u="sng" dirty="0" smtClean="0">
                <a:latin typeface="Comic Sans MS" pitchFamily="66" charset="0"/>
                <a:hlinkClick r:id="rId22"/>
              </a:rPr>
              <a:t>pp</a:t>
            </a:r>
            <a:r>
              <a:rPr lang="ru-RU" sz="1300" u="sng" dirty="0" smtClean="0">
                <a:latin typeface="Comic Sans MS" pitchFamily="66" charset="0"/>
                <a:hlinkClick r:id="rId22"/>
              </a:rPr>
              <a:t>.</a:t>
            </a:r>
            <a:r>
              <a:rPr lang="en-US" sz="1300" u="sng" dirty="0" err="1" smtClean="0">
                <a:latin typeface="Comic Sans MS" pitchFamily="66" charset="0"/>
                <a:hlinkClick r:id="rId22"/>
              </a:rPr>
              <a:t>ua</a:t>
            </a:r>
            <a:r>
              <a:rPr lang="ru-RU" sz="1300" u="sng" dirty="0" smtClean="0">
                <a:latin typeface="Comic Sans MS" pitchFamily="66" charset="0"/>
                <a:hlinkClick r:id="rId22"/>
              </a:rPr>
              <a:t>/</a:t>
            </a:r>
            <a:r>
              <a:rPr lang="en-US" sz="1300" u="sng" dirty="0" err="1" smtClean="0">
                <a:latin typeface="Comic Sans MS" pitchFamily="66" charset="0"/>
                <a:hlinkClick r:id="rId22"/>
              </a:rPr>
              <a:t>melnitsa</a:t>
            </a:r>
            <a:r>
              <a:rPr lang="ru-RU" sz="1300" u="sng" dirty="0" smtClean="0">
                <a:latin typeface="Comic Sans MS" pitchFamily="66" charset="0"/>
                <a:hlinkClick r:id="rId22"/>
              </a:rPr>
              <a:t>-</a:t>
            </a:r>
            <a:r>
              <a:rPr lang="en-US" sz="1300" u="sng" dirty="0" err="1" smtClean="0">
                <a:latin typeface="Comic Sans MS" pitchFamily="66" charset="0"/>
                <a:hlinkClick r:id="rId22"/>
              </a:rPr>
              <a:t>na</a:t>
            </a:r>
            <a:r>
              <a:rPr lang="ru-RU" sz="1300" u="sng" dirty="0" smtClean="0">
                <a:latin typeface="Comic Sans MS" pitchFamily="66" charset="0"/>
                <a:hlinkClick r:id="rId22"/>
              </a:rPr>
              <a:t>-</a:t>
            </a:r>
            <a:r>
              <a:rPr lang="en-US" sz="1300" u="sng" dirty="0" err="1" smtClean="0">
                <a:latin typeface="Comic Sans MS" pitchFamily="66" charset="0"/>
                <a:hlinkClick r:id="rId22"/>
              </a:rPr>
              <a:t>dache</a:t>
            </a:r>
            <a:r>
              <a:rPr lang="ru-RU" sz="1300" u="sng" dirty="0" smtClean="0">
                <a:latin typeface="Comic Sans MS" pitchFamily="66" charset="0"/>
                <a:hlinkClick r:id="rId22"/>
              </a:rPr>
              <a:t>.</a:t>
            </a:r>
            <a:r>
              <a:rPr lang="en-US" sz="1300" u="sng" dirty="0" smtClean="0">
                <a:latin typeface="Comic Sans MS" pitchFamily="66" charset="0"/>
                <a:hlinkClick r:id="rId22"/>
              </a:rPr>
              <a:t>html</a:t>
            </a:r>
            <a:r>
              <a:rPr lang="ru-RU" sz="1300" dirty="0" smtClean="0">
                <a:latin typeface="Comic Sans MS" pitchFamily="66" charset="0"/>
              </a:rPr>
              <a:t> </a:t>
            </a:r>
          </a:p>
          <a:p>
            <a:r>
              <a:rPr lang="ru-RU" sz="1300" dirty="0" smtClean="0">
                <a:latin typeface="Comic Sans MS" pitchFamily="66" charset="0"/>
              </a:rPr>
              <a:t>Окно </a:t>
            </a:r>
            <a:r>
              <a:rPr lang="en-US" sz="1300" u="sng" dirty="0" smtClean="0">
                <a:latin typeface="Comic Sans MS" pitchFamily="66" charset="0"/>
                <a:hlinkClick r:id="rId23"/>
              </a:rPr>
              <a:t>http</a:t>
            </a:r>
            <a:r>
              <a:rPr lang="ru-RU" sz="1300" u="sng" dirty="0" smtClean="0">
                <a:latin typeface="Comic Sans MS" pitchFamily="66" charset="0"/>
                <a:hlinkClick r:id="rId23"/>
              </a:rPr>
              <a:t>://</a:t>
            </a:r>
            <a:r>
              <a:rPr lang="en-US" sz="1300" u="sng" dirty="0" smtClean="0">
                <a:latin typeface="Comic Sans MS" pitchFamily="66" charset="0"/>
                <a:hlinkClick r:id="rId23"/>
              </a:rPr>
              <a:t>www</a:t>
            </a:r>
            <a:r>
              <a:rPr lang="ru-RU" sz="1300" u="sng" dirty="0" smtClean="0">
                <a:latin typeface="Comic Sans MS" pitchFamily="66" charset="0"/>
                <a:hlinkClick r:id="rId23"/>
              </a:rPr>
              <a:t>.</a:t>
            </a:r>
            <a:r>
              <a:rPr lang="en-US" sz="1300" u="sng" dirty="0" err="1" smtClean="0">
                <a:latin typeface="Comic Sans MS" pitchFamily="66" charset="0"/>
                <a:hlinkClick r:id="rId23"/>
              </a:rPr>
              <a:t>liveinternet</a:t>
            </a:r>
            <a:r>
              <a:rPr lang="ru-RU" sz="1300" u="sng" dirty="0" smtClean="0">
                <a:latin typeface="Comic Sans MS" pitchFamily="66" charset="0"/>
                <a:hlinkClick r:id="rId23"/>
              </a:rPr>
              <a:t>.</a:t>
            </a:r>
            <a:r>
              <a:rPr lang="en-US" sz="1300" u="sng" dirty="0" err="1" smtClean="0">
                <a:latin typeface="Comic Sans MS" pitchFamily="66" charset="0"/>
                <a:hlinkClick r:id="rId23"/>
              </a:rPr>
              <a:t>ru</a:t>
            </a:r>
            <a:r>
              <a:rPr lang="ru-RU" sz="1300" u="sng" dirty="0" smtClean="0">
                <a:latin typeface="Comic Sans MS" pitchFamily="66" charset="0"/>
                <a:hlinkClick r:id="rId23"/>
              </a:rPr>
              <a:t>/</a:t>
            </a:r>
            <a:r>
              <a:rPr lang="en-US" sz="1300" u="sng" dirty="0" smtClean="0">
                <a:latin typeface="Comic Sans MS" pitchFamily="66" charset="0"/>
                <a:hlinkClick r:id="rId23"/>
              </a:rPr>
              <a:t>users</a:t>
            </a:r>
            <a:r>
              <a:rPr lang="ru-RU" sz="1300" u="sng" dirty="0" smtClean="0">
                <a:latin typeface="Comic Sans MS" pitchFamily="66" charset="0"/>
                <a:hlinkClick r:id="rId23"/>
              </a:rPr>
              <a:t>/</a:t>
            </a:r>
            <a:r>
              <a:rPr lang="en-US" sz="1300" u="sng" dirty="0" err="1" smtClean="0">
                <a:latin typeface="Comic Sans MS" pitchFamily="66" charset="0"/>
                <a:hlinkClick r:id="rId23"/>
              </a:rPr>
              <a:t>galina</a:t>
            </a:r>
            <a:r>
              <a:rPr lang="ru-RU" sz="1300" u="sng" dirty="0" smtClean="0">
                <a:latin typeface="Comic Sans MS" pitchFamily="66" charset="0"/>
                <a:hlinkClick r:id="rId23"/>
              </a:rPr>
              <a:t>_</a:t>
            </a:r>
            <a:r>
              <a:rPr lang="en-US" sz="1300" u="sng" dirty="0" err="1" smtClean="0">
                <a:latin typeface="Comic Sans MS" pitchFamily="66" charset="0"/>
                <a:hlinkClick r:id="rId23"/>
              </a:rPr>
              <a:t>slobodenyuk</a:t>
            </a:r>
            <a:r>
              <a:rPr lang="ru-RU" sz="1300" u="sng" dirty="0" smtClean="0">
                <a:latin typeface="Comic Sans MS" pitchFamily="66" charset="0"/>
                <a:hlinkClick r:id="rId23"/>
              </a:rPr>
              <a:t>/</a:t>
            </a:r>
            <a:r>
              <a:rPr lang="en-US" sz="1300" u="sng" dirty="0" smtClean="0">
                <a:latin typeface="Comic Sans MS" pitchFamily="66" charset="0"/>
                <a:hlinkClick r:id="rId23"/>
              </a:rPr>
              <a:t>post</a:t>
            </a:r>
            <a:r>
              <a:rPr lang="ru-RU" sz="1300" u="sng" dirty="0" smtClean="0">
                <a:latin typeface="Comic Sans MS" pitchFamily="66" charset="0"/>
                <a:hlinkClick r:id="rId23"/>
              </a:rPr>
              <a:t>197010622/</a:t>
            </a:r>
            <a:r>
              <a:rPr lang="ru-RU" sz="1300" dirty="0" smtClean="0">
                <a:latin typeface="Comic Sans MS" pitchFamily="66" charset="0"/>
              </a:rPr>
              <a:t> </a:t>
            </a:r>
          </a:p>
          <a:p>
            <a:r>
              <a:rPr lang="ru-RU" sz="1300" dirty="0" smtClean="0">
                <a:latin typeface="Comic Sans MS" pitchFamily="66" charset="0"/>
              </a:rPr>
              <a:t>Барабанщик </a:t>
            </a:r>
            <a:r>
              <a:rPr lang="en-US" sz="1300" u="sng" dirty="0" smtClean="0">
                <a:latin typeface="Comic Sans MS" pitchFamily="66" charset="0"/>
                <a:hlinkClick r:id="rId24"/>
              </a:rPr>
              <a:t>http</a:t>
            </a:r>
            <a:r>
              <a:rPr lang="ru-RU" sz="1300" u="sng" dirty="0" smtClean="0">
                <a:latin typeface="Comic Sans MS" pitchFamily="66" charset="0"/>
                <a:hlinkClick r:id="rId24"/>
              </a:rPr>
              <a:t>://</a:t>
            </a:r>
            <a:r>
              <a:rPr lang="en-US" sz="1300" u="sng" dirty="0" err="1" smtClean="0">
                <a:latin typeface="Comic Sans MS" pitchFamily="66" charset="0"/>
                <a:hlinkClick r:id="rId24"/>
              </a:rPr>
              <a:t>gugl</a:t>
            </a:r>
            <a:r>
              <a:rPr lang="ru-RU" sz="1300" u="sng" dirty="0" smtClean="0">
                <a:latin typeface="Comic Sans MS" pitchFamily="66" charset="0"/>
                <a:hlinkClick r:id="rId24"/>
              </a:rPr>
              <a:t>-</a:t>
            </a:r>
            <a:r>
              <a:rPr lang="en-US" sz="1300" u="sng" dirty="0" smtClean="0">
                <a:latin typeface="Comic Sans MS" pitchFamily="66" charset="0"/>
                <a:hlinkClick r:id="rId24"/>
              </a:rPr>
              <a:t>plus</a:t>
            </a:r>
            <a:r>
              <a:rPr lang="ru-RU" sz="1300" u="sng" dirty="0" smtClean="0">
                <a:latin typeface="Comic Sans MS" pitchFamily="66" charset="0"/>
                <a:hlinkClick r:id="rId24"/>
              </a:rPr>
              <a:t>.</a:t>
            </a:r>
            <a:r>
              <a:rPr lang="en-US" sz="1300" u="sng" dirty="0" err="1" smtClean="0">
                <a:latin typeface="Comic Sans MS" pitchFamily="66" charset="0"/>
                <a:hlinkClick r:id="rId24"/>
              </a:rPr>
              <a:t>ru</a:t>
            </a:r>
            <a:r>
              <a:rPr lang="ru-RU" sz="1300" u="sng" dirty="0" smtClean="0">
                <a:latin typeface="Comic Sans MS" pitchFamily="66" charset="0"/>
                <a:hlinkClick r:id="rId24"/>
              </a:rPr>
              <a:t>/</a:t>
            </a:r>
            <a:r>
              <a:rPr lang="en-US" sz="1300" u="sng" dirty="0" err="1" smtClean="0">
                <a:latin typeface="Comic Sans MS" pitchFamily="66" charset="0"/>
                <a:hlinkClick r:id="rId24"/>
              </a:rPr>
              <a:t>baraban</a:t>
            </a:r>
            <a:r>
              <a:rPr lang="ru-RU" sz="1300" u="sng" dirty="0" smtClean="0">
                <a:latin typeface="Comic Sans MS" pitchFamily="66" charset="0"/>
                <a:hlinkClick r:id="rId24"/>
              </a:rPr>
              <a:t>-</a:t>
            </a:r>
            <a:r>
              <a:rPr lang="en-US" sz="1300" u="sng" dirty="0" err="1" smtClean="0">
                <a:latin typeface="Comic Sans MS" pitchFamily="66" charset="0"/>
                <a:hlinkClick r:id="rId24"/>
              </a:rPr>
              <a:t>klipart</a:t>
            </a:r>
            <a:r>
              <a:rPr lang="ru-RU" sz="1300" u="sng" dirty="0" smtClean="0">
                <a:latin typeface="Comic Sans MS" pitchFamily="66" charset="0"/>
                <a:hlinkClick r:id="rId24"/>
              </a:rPr>
              <a:t>.</a:t>
            </a:r>
            <a:r>
              <a:rPr lang="en-US" sz="1300" u="sng" dirty="0" smtClean="0">
                <a:latin typeface="Comic Sans MS" pitchFamily="66" charset="0"/>
                <a:hlinkClick r:id="rId24"/>
              </a:rPr>
              <a:t>html</a:t>
            </a:r>
            <a:endParaRPr lang="ru-RU" sz="1300" dirty="0" smtClean="0">
              <a:latin typeface="Comic Sans MS" pitchFamily="66" charset="0"/>
            </a:endParaRPr>
          </a:p>
          <a:p>
            <a:r>
              <a:rPr lang="ru-RU" sz="1300" dirty="0" smtClean="0">
                <a:latin typeface="Comic Sans MS" pitchFamily="66" charset="0"/>
              </a:rPr>
              <a:t>Ходьба на пятках </a:t>
            </a:r>
            <a:r>
              <a:rPr lang="ru-RU" sz="1300" u="sng" dirty="0" smtClean="0">
                <a:latin typeface="Comic Sans MS" pitchFamily="66" charset="0"/>
                <a:hlinkClick r:id="rId25"/>
              </a:rPr>
              <a:t>http://umm4.com/raznoe/massazhnyj-kovrik-dlya-detej.htm</a:t>
            </a:r>
            <a:r>
              <a:rPr lang="ru-RU" sz="1300" dirty="0" smtClean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тьяна\Desktop\проект движение и здоровье нов\проект здоровья\14952_dc69a3e8366a98e8936e2a78647c011f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5000" contrast="16000"/>
          </a:blip>
          <a:srcRect/>
          <a:stretch>
            <a:fillRect/>
          </a:stretch>
        </p:blipFill>
        <p:spPr bwMode="auto">
          <a:xfrm>
            <a:off x="0" y="0"/>
            <a:ext cx="9144000" cy="68653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3684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Факторы влияющие на развитие плоскостопия:</a:t>
            </a:r>
            <a:endParaRPr lang="ru-RU" b="1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643050"/>
            <a:ext cx="8715436" cy="46166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endParaRPr lang="ru-RU" dirty="0" smtClean="0"/>
          </a:p>
          <a:p>
            <a:pPr marL="360000">
              <a:buFont typeface="Wingdings" pitchFamily="2" charset="2"/>
              <a:buChar char="Ø"/>
            </a:pPr>
            <a:r>
              <a:rPr lang="ru-RU" sz="3600" dirty="0" smtClean="0">
                <a:latin typeface="Comic Sans MS" pitchFamily="66" charset="0"/>
              </a:rPr>
              <a:t>наследственность</a:t>
            </a:r>
          </a:p>
          <a:p>
            <a:pPr marL="360000">
              <a:buFont typeface="Wingdings" pitchFamily="2" charset="2"/>
              <a:buChar char="Ø"/>
            </a:pPr>
            <a:r>
              <a:rPr lang="ru-RU" sz="3600" dirty="0" smtClean="0">
                <a:latin typeface="Comic Sans MS" pitchFamily="66" charset="0"/>
              </a:rPr>
              <a:t>ношение «неправильной» обуви</a:t>
            </a:r>
          </a:p>
          <a:p>
            <a:pPr marL="360000">
              <a:buFont typeface="Wingdings" pitchFamily="2" charset="2"/>
              <a:buChar char="Ø"/>
            </a:pPr>
            <a:r>
              <a:rPr lang="ru-RU" sz="3600" dirty="0" smtClean="0">
                <a:latin typeface="Comic Sans MS" pitchFamily="66" charset="0"/>
              </a:rPr>
              <a:t>чрезмерные нагрузки на ноги</a:t>
            </a:r>
          </a:p>
          <a:p>
            <a:pPr marL="360000">
              <a:buFont typeface="Wingdings" pitchFamily="2" charset="2"/>
              <a:buChar char="Ø"/>
            </a:pPr>
            <a:r>
              <a:rPr lang="ru-RU" sz="3600" dirty="0" smtClean="0">
                <a:latin typeface="Comic Sans MS" pitchFamily="66" charset="0"/>
              </a:rPr>
              <a:t>чрезмерная гибкость суставов </a:t>
            </a:r>
          </a:p>
          <a:p>
            <a:pPr marL="360000">
              <a:buFont typeface="Wingdings" pitchFamily="2" charset="2"/>
              <a:buChar char="Ø"/>
            </a:pPr>
            <a:r>
              <a:rPr lang="ru-RU" sz="3600" dirty="0" smtClean="0">
                <a:latin typeface="Comic Sans MS" pitchFamily="66" charset="0"/>
              </a:rPr>
              <a:t>рахит</a:t>
            </a:r>
          </a:p>
          <a:p>
            <a:pPr marL="360000">
              <a:buFont typeface="Wingdings" pitchFamily="2" charset="2"/>
              <a:buChar char="Ø"/>
            </a:pPr>
            <a:r>
              <a:rPr lang="ru-RU" sz="3600" dirty="0" smtClean="0">
                <a:latin typeface="Comic Sans MS" pitchFamily="66" charset="0"/>
              </a:rPr>
              <a:t>паралич мышц стопы и голени</a:t>
            </a:r>
          </a:p>
          <a:p>
            <a:pPr marL="360000">
              <a:buFont typeface="Wingdings" pitchFamily="2" charset="2"/>
              <a:buChar char="Ø"/>
            </a:pPr>
            <a:r>
              <a:rPr lang="ru-RU" sz="3600" dirty="0" smtClean="0">
                <a:latin typeface="Comic Sans MS" pitchFamily="66" charset="0"/>
              </a:rPr>
              <a:t>травмы стоп</a:t>
            </a:r>
          </a:p>
          <a:p>
            <a:pPr>
              <a:buFont typeface="Wingdings" pitchFamily="2" charset="2"/>
              <a:buChar char="Ø"/>
            </a:pP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35000" contrast="16000"/>
          </a:blip>
          <a:srcRect/>
          <a:stretch>
            <a:fillRect/>
          </a:stretch>
        </p:blipFill>
        <p:spPr bwMode="auto">
          <a:xfrm>
            <a:off x="0" y="0"/>
            <a:ext cx="9144000" cy="6865303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Определение степени плоскостопия-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нанесите на стопу ребенка краску, сделайте отпечаток</a:t>
            </a:r>
            <a:endParaRPr lang="ru-RU" sz="3100" dirty="0"/>
          </a:p>
        </p:txBody>
      </p:sp>
      <p:pic>
        <p:nvPicPr>
          <p:cNvPr id="4099" name="Picture 3" descr="C:\Users\Татьяна\Desktop\плоскостопие\b2ap3_thumbnail_detskaya_ortopedicheskaya_obu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183904"/>
            <a:ext cx="4674096" cy="467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35000" contrast="16000"/>
          </a:blip>
          <a:srcRect/>
          <a:stretch>
            <a:fillRect/>
          </a:stretch>
        </p:blipFill>
        <p:spPr bwMode="auto">
          <a:xfrm>
            <a:off x="0" y="0"/>
            <a:ext cx="9144000" cy="6865303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285728"/>
          <a:ext cx="8643998" cy="636761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21999"/>
                <a:gridCol w="4321999"/>
              </a:tblGrid>
              <a:tr h="14734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Comic Sans MS" pitchFamily="66" charset="0"/>
                        </a:rPr>
                        <a:t>Тип свода стопы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omic Sans MS" pitchFamily="66" charset="0"/>
                        </a:rPr>
                        <a:t>Положение ног </a:t>
                      </a:r>
                    </a:p>
                    <a:p>
                      <a:pPr algn="ctr"/>
                      <a:r>
                        <a:rPr lang="ru-RU" sz="3200" dirty="0" smtClean="0">
                          <a:latin typeface="Comic Sans MS" pitchFamily="66" charset="0"/>
                        </a:rPr>
                        <a:t>в зависимости </a:t>
                      </a:r>
                    </a:p>
                    <a:p>
                      <a:pPr algn="ctr"/>
                      <a:r>
                        <a:rPr lang="ru-RU" sz="3200" dirty="0" smtClean="0">
                          <a:latin typeface="Comic Sans MS" pitchFamily="66" charset="0"/>
                        </a:rPr>
                        <a:t>от состояния стопы</a:t>
                      </a:r>
                      <a:endParaRPr lang="ru-RU" sz="32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81313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endParaRPr lang="ru-RU" b="1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нормальная стопа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endParaRPr lang="ru-RU" b="1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нормальное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http://www.blagodea.ru/sites/default/files/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71678"/>
            <a:ext cx="364333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www.blagodea.ru/sites/default/files/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071678"/>
            <a:ext cx="392909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35000" contrast="16000"/>
          </a:blip>
          <a:srcRect/>
          <a:stretch>
            <a:fillRect/>
          </a:stretch>
        </p:blipFill>
        <p:spPr bwMode="auto">
          <a:xfrm>
            <a:off x="0" y="0"/>
            <a:ext cx="9144000" cy="6865303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14290"/>
          <a:ext cx="8643998" cy="642231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21999"/>
                <a:gridCol w="4321999"/>
              </a:tblGrid>
              <a:tr h="14901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Comic Sans MS" pitchFamily="66" charset="0"/>
                        </a:rPr>
                        <a:t>Тип свода стопы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omic Sans MS" pitchFamily="66" charset="0"/>
                        </a:rPr>
                        <a:t>Положение ног </a:t>
                      </a:r>
                    </a:p>
                    <a:p>
                      <a:pPr algn="ctr"/>
                      <a:r>
                        <a:rPr lang="ru-RU" sz="3200" dirty="0" smtClean="0">
                          <a:latin typeface="Comic Sans MS" pitchFamily="66" charset="0"/>
                        </a:rPr>
                        <a:t>в зависимости </a:t>
                      </a:r>
                    </a:p>
                    <a:p>
                      <a:pPr algn="ctr"/>
                      <a:r>
                        <a:rPr lang="ru-RU" sz="3200" dirty="0" smtClean="0">
                          <a:latin typeface="Comic Sans MS" pitchFamily="66" charset="0"/>
                        </a:rPr>
                        <a:t>от состояния стопы</a:t>
                      </a:r>
                      <a:endParaRPr lang="ru-RU" sz="3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86783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endParaRPr lang="ru-RU" sz="2800" b="1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ru-RU" sz="2800" b="1" dirty="0" err="1" smtClean="0">
                          <a:latin typeface="Comic Sans MS" pitchFamily="66" charset="0"/>
                        </a:rPr>
                        <a:t>Гиперпоронированная</a:t>
                      </a:r>
                      <a:r>
                        <a:rPr lang="ru-RU" sz="2800" b="1" dirty="0" smtClean="0">
                          <a:latin typeface="Comic Sans MS" pitchFamily="66" charset="0"/>
                        </a:rPr>
                        <a:t> стопа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sz="2800" b="1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ru-RU" sz="2800" b="1" dirty="0" err="1" smtClean="0">
                          <a:latin typeface="Comic Sans MS" pitchFamily="66" charset="0"/>
                        </a:rPr>
                        <a:t>Варусная</a:t>
                      </a:r>
                      <a:r>
                        <a:rPr lang="ru-RU" sz="2800" b="1" baseline="0" dirty="0" smtClean="0">
                          <a:latin typeface="Comic Sans MS" pitchFamily="66" charset="0"/>
                        </a:rPr>
                        <a:t> деформация</a:t>
                      </a:r>
                      <a:endParaRPr lang="ru-RU" sz="2800" b="1" dirty="0" smtClean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http://www.blagodea.ru/sites/default/files/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928802"/>
            <a:ext cx="328614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blagodea.ru/sites/default/files/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857364"/>
            <a:ext cx="350046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35000" contrast="16000"/>
          </a:blip>
          <a:srcRect/>
          <a:stretch>
            <a:fillRect/>
          </a:stretch>
        </p:blipFill>
        <p:spPr bwMode="auto">
          <a:xfrm>
            <a:off x="0" y="0"/>
            <a:ext cx="9144000" cy="6865303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42852"/>
          <a:ext cx="8715436" cy="650085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57718"/>
                <a:gridCol w="4357718"/>
              </a:tblGrid>
              <a:tr h="16422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latin typeface="Comic Sans MS" pitchFamily="66" charset="0"/>
                        </a:rPr>
                        <a:t>Тип свода стопы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Comic Sans MS" pitchFamily="66" charset="0"/>
                        </a:rPr>
                        <a:t>Положение ног </a:t>
                      </a:r>
                    </a:p>
                    <a:p>
                      <a:pPr algn="ctr"/>
                      <a:r>
                        <a:rPr lang="ru-RU" sz="3200" dirty="0" smtClean="0">
                          <a:latin typeface="Comic Sans MS" pitchFamily="66" charset="0"/>
                        </a:rPr>
                        <a:t>в зависимости </a:t>
                      </a:r>
                    </a:p>
                    <a:p>
                      <a:pPr algn="ctr"/>
                      <a:r>
                        <a:rPr lang="ru-RU" sz="3200" dirty="0" smtClean="0">
                          <a:latin typeface="Comic Sans MS" pitchFamily="66" charset="0"/>
                        </a:rPr>
                        <a:t>от состояния стопы</a:t>
                      </a:r>
                      <a:endParaRPr lang="ru-RU" sz="32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48586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endParaRPr lang="ru-RU" sz="2800" b="1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latin typeface="Comic Sans MS" pitchFamily="66" charset="0"/>
                        </a:rPr>
                        <a:t>Продольно-поперечное плоскостопие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2800" b="1" dirty="0" err="1" smtClean="0">
                          <a:latin typeface="Comic Sans MS" pitchFamily="66" charset="0"/>
                        </a:rPr>
                        <a:t>Вальгусная</a:t>
                      </a:r>
                      <a:r>
                        <a:rPr lang="ru-RU" sz="2800" b="1" dirty="0" smtClean="0">
                          <a:latin typeface="Comic Sans MS" pitchFamily="66" charset="0"/>
                        </a:rPr>
                        <a:t> деформация</a:t>
                      </a:r>
                      <a:endParaRPr lang="ru-RU" sz="2800" b="1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www.blagodea.ru/sites/default/files/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928802"/>
            <a:ext cx="350046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blagodea.ru/sites/default/files/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928802"/>
            <a:ext cx="350046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тьяна\Desktop\проект движение и здоровье нов\проект здоровья\14952_dc69a3e8366a98e8936e2a78647c011f.jpg.jpg"/>
          <p:cNvPicPr>
            <a:picLocks noChangeAspect="1" noChangeArrowheads="1"/>
          </p:cNvPicPr>
          <p:nvPr/>
        </p:nvPicPr>
        <p:blipFill>
          <a:blip r:embed="rId2" cstate="print">
            <a:lum bright="24000" contrast="-2000"/>
          </a:blip>
          <a:srcRect/>
          <a:stretch>
            <a:fillRect/>
          </a:stretch>
        </p:blipFill>
        <p:spPr bwMode="auto">
          <a:xfrm>
            <a:off x="0" y="-3652"/>
            <a:ext cx="9139136" cy="6861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79690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Чем опасно плоскостопие?</a:t>
            </a:r>
            <a:endParaRPr lang="ru-RU" sz="4800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pic>
        <p:nvPicPr>
          <p:cNvPr id="1027" name="Picture 3" descr="C:\Users\ТАТЬЯНА\Desktop\№9\сколио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599212"/>
            <a:ext cx="4000528" cy="3258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Выноска со стрелкой вниз 6"/>
          <p:cNvSpPr/>
          <p:nvPr/>
        </p:nvSpPr>
        <p:spPr>
          <a:xfrm>
            <a:off x="2843808" y="1268760"/>
            <a:ext cx="4000528" cy="2286016"/>
          </a:xfrm>
          <a:prstGeom prst="down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Comic Sans MS" pitchFamily="66" charset="0"/>
              </a:rPr>
              <a:t>Искривление позвоночника</a:t>
            </a:r>
            <a:endParaRPr lang="ru-RU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1073</Words>
  <Application>Microsoft Office PowerPoint</Application>
  <PresentationFormat>Экран (4:3)</PresentationFormat>
  <Paragraphs>222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Красивые ножки бегут по дорожке (плоскостопие у детей)</vt:lpstr>
      <vt:lpstr>Плоскостопие —</vt:lpstr>
      <vt:lpstr>Слайд 3</vt:lpstr>
      <vt:lpstr>Факторы влияющие на развитие плоскостопия:</vt:lpstr>
      <vt:lpstr>Определение степени плоскостопия- нанесите на стопу ребенка краску, сделайте отпечаток</vt:lpstr>
      <vt:lpstr>Слайд 6</vt:lpstr>
      <vt:lpstr>Слайд 7</vt:lpstr>
      <vt:lpstr>Слайд 8</vt:lpstr>
      <vt:lpstr>Чем опасно плоскостопие?</vt:lpstr>
      <vt:lpstr>Как лечить плоскостопие?</vt:lpstr>
      <vt:lpstr>Диагностика</vt:lpstr>
      <vt:lpstr>Возрастные особенности стопы ребенка</vt:lpstr>
      <vt:lpstr>Диагностика</vt:lpstr>
      <vt:lpstr>На что обратить внимание при выборе детской обуви? </vt:lpstr>
      <vt:lpstr>Советы по выбору обуви</vt:lpstr>
      <vt:lpstr>Лечение и профилактика плоскостопия</vt:lpstr>
      <vt:lpstr>Ходьба по неровным поверхностям способствует:</vt:lpstr>
      <vt:lpstr>Слайд 18</vt:lpstr>
      <vt:lpstr>Слайд 19</vt:lpstr>
      <vt:lpstr>Слайд 20</vt:lpstr>
      <vt:lpstr>Упражнения, рекомендуемые детям с плоскостопием</vt:lpstr>
      <vt:lpstr>Упражнения против плоскостопия</vt:lpstr>
      <vt:lpstr> «Каток»</vt:lpstr>
      <vt:lpstr> «Разбойник»</vt:lpstr>
      <vt:lpstr>«Маляр»</vt:lpstr>
      <vt:lpstr>«Сборщик»</vt:lpstr>
      <vt:lpstr>Слайд 27</vt:lpstr>
      <vt:lpstr>«Художник» </vt:lpstr>
      <vt:lpstr>«Гусеница»</vt:lpstr>
      <vt:lpstr>«Кораблик»</vt:lpstr>
      <vt:lpstr>«Серп»</vt:lpstr>
      <vt:lpstr>«Мельница»</vt:lpstr>
      <vt:lpstr>«Окно»</vt:lpstr>
      <vt:lpstr> «Барабанщик»</vt:lpstr>
      <vt:lpstr>«Хождение на пятках»</vt:lpstr>
      <vt:lpstr>ЗАПОМНИТЕ ! ! !</vt:lpstr>
      <vt:lpstr>Слайд 37</vt:lpstr>
      <vt:lpstr>Слайд 38</vt:lpstr>
      <vt:lpstr>Ссылки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122</cp:revision>
  <dcterms:created xsi:type="dcterms:W3CDTF">2013-11-07T17:21:32Z</dcterms:created>
  <dcterms:modified xsi:type="dcterms:W3CDTF">2016-02-24T20:18:51Z</dcterms:modified>
</cp:coreProperties>
</file>