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в детском саду!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Очень любим мы играть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Юный фотограф</a:t>
            </a:r>
            <a:endParaRPr lang="ru-RU" dirty="0"/>
          </a:p>
        </p:txBody>
      </p:sp>
      <p:pic>
        <p:nvPicPr>
          <p:cNvPr id="1026" name="Picture 2" descr="C:\Users\User\Desktop\IMG_20170912_15362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4841" y="1447800"/>
            <a:ext cx="2616994" cy="3489325"/>
          </a:xfrm>
          <a:prstGeom prst="rect">
            <a:avLst/>
          </a:prstGeom>
          <a:noFill/>
        </p:spPr>
      </p:pic>
      <p:pic>
        <p:nvPicPr>
          <p:cNvPr id="1028" name="Picture 4" descr="C:\Users\User\Desktop\IMG_20170912_1536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09791" y="1447800"/>
            <a:ext cx="2616994" cy="3489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Настольные игры</a:t>
            </a:r>
            <a:endParaRPr lang="ru-RU" dirty="0"/>
          </a:p>
        </p:txBody>
      </p:sp>
      <p:pic>
        <p:nvPicPr>
          <p:cNvPr id="2050" name="Picture 2" descr="C:\Users\User\Desktop\IMG_20170912_1535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4429" y="530225"/>
            <a:ext cx="3292079" cy="4389438"/>
          </a:xfrm>
          <a:prstGeom prst="rect">
            <a:avLst/>
          </a:prstGeom>
          <a:noFill/>
        </p:spPr>
      </p:pic>
      <p:pic>
        <p:nvPicPr>
          <p:cNvPr id="2051" name="Picture 3" descr="C:\Users\User\Desktop\IMG_20170912_1530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5435" y="530225"/>
            <a:ext cx="3292079" cy="438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40" y="274638"/>
            <a:ext cx="1714512" cy="3225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IMG_20170912_1529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85926"/>
            <a:ext cx="2154662" cy="3929090"/>
          </a:xfrm>
          <a:prstGeom prst="rect">
            <a:avLst/>
          </a:prstGeom>
          <a:noFill/>
        </p:spPr>
      </p:pic>
      <p:pic>
        <p:nvPicPr>
          <p:cNvPr id="3075" name="Picture 3" descr="C:\Users\User\Desktop\IMG_20170912_1532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6884" y="1785925"/>
            <a:ext cx="3059916" cy="4079887"/>
          </a:xfrm>
          <a:prstGeom prst="rect">
            <a:avLst/>
          </a:prstGeom>
          <a:noFill/>
        </p:spPr>
      </p:pic>
      <p:pic>
        <p:nvPicPr>
          <p:cNvPr id="8" name="Picture 4" descr="C:\Users\User\Desktop\IMG_20170912_1529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285728"/>
            <a:ext cx="2282047" cy="41915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Рассматриваем картинки в книжках,</a:t>
            </a:r>
            <a:br>
              <a:rPr lang="ru-RU" dirty="0" smtClean="0"/>
            </a:br>
            <a:r>
              <a:rPr lang="ru-RU" dirty="0" smtClean="0"/>
              <a:t>а еще любимая игра «Баба Яга».</a:t>
            </a:r>
            <a:endParaRPr lang="ru-RU" dirty="0"/>
          </a:p>
        </p:txBody>
      </p:sp>
      <p:pic>
        <p:nvPicPr>
          <p:cNvPr id="4099" name="Picture 3" descr="C:\Users\User\Desktop\IMG_20170912_1529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4429" y="530225"/>
            <a:ext cx="3292079" cy="3970345"/>
          </a:xfrm>
          <a:prstGeom prst="rect">
            <a:avLst/>
          </a:prstGeom>
          <a:noFill/>
        </p:spPr>
      </p:pic>
      <p:pic>
        <p:nvPicPr>
          <p:cNvPr id="4098" name="Picture 2" descr="C:\Users\User\Desktop\IMG_20170912_1632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75435" y="530225"/>
            <a:ext cx="3292079" cy="3970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</TotalTime>
  <Words>18</Words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Аспект</vt:lpstr>
      <vt:lpstr>Игры в детском саду!</vt:lpstr>
      <vt:lpstr>Настольные игры</vt:lpstr>
      <vt:lpstr>Слайд 3</vt:lpstr>
      <vt:lpstr>Рассматриваем картинки в книжках, а еще любимая игра «Баба Яга».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2017-09-19T14:22:48Z</dcterms:created>
  <dcterms:modified xsi:type="dcterms:W3CDTF">2017-09-19T14:36:15Z</dcterms:modified>
</cp:coreProperties>
</file>