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6" r:id="rId20"/>
    <p:sldId id="277" r:id="rId21"/>
    <p:sldId id="278" r:id="rId22"/>
    <p:sldId id="279" r:id="rId23"/>
    <p:sldId id="280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86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45DF-BD50-43D6-A3DC-8A5857F173BA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052C5-54D5-4EC7-A705-AA3B636CB2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45DF-BD50-43D6-A3DC-8A5857F173BA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052C5-54D5-4EC7-A705-AA3B636CB2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45DF-BD50-43D6-A3DC-8A5857F173BA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052C5-54D5-4EC7-A705-AA3B636CB2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45DF-BD50-43D6-A3DC-8A5857F173BA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052C5-54D5-4EC7-A705-AA3B636CB2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45DF-BD50-43D6-A3DC-8A5857F173BA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052C5-54D5-4EC7-A705-AA3B636CB2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45DF-BD50-43D6-A3DC-8A5857F173BA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052C5-54D5-4EC7-A705-AA3B636CB2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45DF-BD50-43D6-A3DC-8A5857F173BA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052C5-54D5-4EC7-A705-AA3B636CB2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45DF-BD50-43D6-A3DC-8A5857F173BA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052C5-54D5-4EC7-A705-AA3B636CB2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45DF-BD50-43D6-A3DC-8A5857F173BA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052C5-54D5-4EC7-A705-AA3B636CB2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45DF-BD50-43D6-A3DC-8A5857F173BA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052C5-54D5-4EC7-A705-AA3B636CB2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45DF-BD50-43D6-A3DC-8A5857F173BA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052C5-54D5-4EC7-A705-AA3B636CB2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545DF-BD50-43D6-A3DC-8A5857F173BA}" type="datetimeFigureOut">
              <a:rPr lang="ru-RU" smtClean="0"/>
              <a:pPr/>
              <a:t>27.11.2015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052C5-54D5-4EC7-A705-AA3B636CB2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ransition spd="slow" advClick="0" advTm="5703">
    <p:wheel spokes="8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radu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16" y="0"/>
            <a:ext cx="9135284" cy="6858000"/>
          </a:xfrm>
          <a:prstGeom prst="rect">
            <a:avLst/>
          </a:prstGeom>
        </p:spPr>
      </p:pic>
      <p:pic>
        <p:nvPicPr>
          <p:cNvPr id="12" name="Рисунок 11" descr="IMG_08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4143380"/>
            <a:ext cx="328611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00504"/>
            <a:ext cx="3600000" cy="2699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0298" y="4929174"/>
            <a:ext cx="4286280" cy="1928826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Aharoni" pitchFamily="2" charset="-79"/>
              </a:rPr>
              <a:t>МАДОУ ЦРР Д</a:t>
            </a:r>
            <a:r>
              <a:rPr lang="en-US" sz="2400" b="1" dirty="0" smtClean="0">
                <a:solidFill>
                  <a:srgbClr val="FF0000"/>
                </a:solidFill>
                <a:latin typeface="Aharoni" pitchFamily="2" charset="-79"/>
                <a:ea typeface="Verdana" pitchFamily="34" charset="0"/>
                <a:cs typeface="Aharoni" pitchFamily="2" charset="-79"/>
              </a:rPr>
              <a:t>/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Aharoni" pitchFamily="2" charset="-79"/>
              </a:rPr>
              <a:t>С №167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Aharoni" pitchFamily="2" charset="-79"/>
              </a:rPr>
              <a:t>г.Тюмени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Aharoni" pitchFamily="2" charset="-79"/>
              </a:rPr>
              <a:t>3 корпус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Aharoni" pitchFamily="2" charset="-79"/>
              </a:rPr>
              <a:t>ср. гр. «Радуга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Aharoni" pitchFamily="2" charset="-79"/>
              </a:rPr>
              <a:t>»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ea typeface="Verdana" pitchFamily="34" charset="0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00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57224" y="3643314"/>
            <a:ext cx="214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Хачтрян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И.А.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5074" y="3786190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Ермакова. Л.В.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2296" y="571480"/>
            <a:ext cx="591264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зря зовемся «Радуга»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радуги цвета,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Живем мы дружно, весело,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Шалим, но не всегда.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Содержимое 3" descr="детский садик 167 04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1472" y="571480"/>
            <a:ext cx="8072494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Содержимое 3" descr="детский садик 167 07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1538" y="2071678"/>
            <a:ext cx="7358114" cy="47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910" y="0"/>
            <a:ext cx="81439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Кран откройся!</a:t>
            </a:r>
            <a:b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Нос умойся!</a:t>
            </a:r>
            <a:b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Грязь смывайся!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Содержимое 3" descr="детский садик 167 06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71604" y="1785926"/>
            <a:ext cx="585216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28596" y="500042"/>
            <a:ext cx="81416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Кушать овощи и фрукты,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Вот полезная еда- витаминами полна!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Содержимое 3" descr="детский садик 167 0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14290"/>
            <a:ext cx="4714908" cy="3864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детский садик 167 0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092" y="3143248"/>
            <a:ext cx="4714908" cy="353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" name="Рисунок 4" descr="детский садик 167 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14620"/>
            <a:ext cx="5715008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IMG_073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428993" y="0"/>
            <a:ext cx="5715008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12" name="Содержимое 11" descr="IMG_08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4349" y="642918"/>
            <a:ext cx="7929618" cy="5857916"/>
          </a:xfrm>
        </p:spPr>
      </p:pic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9" name="Содержимое 8" descr="IMG_079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09383" y="0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детский садик 167 0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5429256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319626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детский садик 167 0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928670"/>
            <a:ext cx="7143800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6" name="Рисунок 5" descr="F:\Images\Фото-06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Images\Фото-06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929057" y="1357302"/>
            <a:ext cx="5786479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F:\Images\Фото-04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78627" y="892950"/>
            <a:ext cx="5286411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Images\Фото-02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645834" y="2426472"/>
            <a:ext cx="4710116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lja_va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712"/>
            <a:ext cx="9144000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5722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Утренняя зарядка.</a:t>
            </a:r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F:\Images\Фото-02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5000659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Images\Фото-02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393417" y="2321700"/>
            <a:ext cx="5143512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F:\Images\Фото-02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07188" y="1535892"/>
            <a:ext cx="4929220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Images\Фото-02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502924" y="2069284"/>
            <a:ext cx="4995872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085357" y="214290"/>
            <a:ext cx="5119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умеем и трудиться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786058"/>
            <a:ext cx="500062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14290"/>
            <a:ext cx="5000628" cy="3643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076" name="Picture 4" descr="H:\день матери\P1050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786058"/>
            <a:ext cx="5027642" cy="3806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H:\день матери\P10509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5000660" cy="3609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5000"/>
            <a:ext cx="8229600" cy="71439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             Продолжение следует...</a:t>
            </a:r>
            <a:endParaRPr lang="ru-RU" sz="3600" dirty="0"/>
          </a:p>
        </p:txBody>
      </p:sp>
      <p:pic>
        <p:nvPicPr>
          <p:cNvPr id="5" name="Рисунок 4" descr="radu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1472" y="4643446"/>
            <a:ext cx="826995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Мы с вами не прощаемся</a:t>
            </a:r>
            <a:b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нас все впереди.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IMG_07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0"/>
            <a:ext cx="7286644" cy="507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57224" y="5143512"/>
            <a:ext cx="75228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Быть здоровым, быстрым, ловким.</a:t>
            </a:r>
            <a:b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Нам помогут тренировки.</a:t>
            </a:r>
            <a:endParaRPr lang="ru-RU" sz="3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8596" y="571480"/>
            <a:ext cx="8229600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Бег, разминка 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Физ-зарядка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 спортивная площадка!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Содержимое 14" descr="IMG_07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85787" y="1600200"/>
            <a:ext cx="7572428" cy="4972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Содержимое 7" descr="IMG_07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57224" y="500042"/>
            <a:ext cx="7643866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Содержимое 3" descr="детский садик 167 0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928670"/>
            <a:ext cx="464343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детский садик 167 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9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142976" y="0"/>
            <a:ext cx="6461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Наша дружная игра.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196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2050" name="Picture 2" descr="C:\Users\User\Desktop\IMG_0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071810"/>
            <a:ext cx="4786346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детский садик 167 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214974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дети-играют-зимой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785794"/>
            <a:ext cx="7786742" cy="5786478"/>
          </a:xfrm>
        </p:spPr>
      </p:pic>
      <p:sp>
        <p:nvSpPr>
          <p:cNvPr id="7" name="Прямоугольник 6"/>
          <p:cNvSpPr/>
          <p:nvPr/>
        </p:nvSpPr>
        <p:spPr>
          <a:xfrm>
            <a:off x="1928794" y="214290"/>
            <a:ext cx="54125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прогулку выходи</a:t>
            </a:r>
            <a:b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Свежим воздухом дыши.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319626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  <p:pic>
        <p:nvPicPr>
          <p:cNvPr id="10" name="Рисунок 9" descr="детский садик 167 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3143248"/>
            <a:ext cx="5357818" cy="351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детский садик 167 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14356"/>
            <a:ext cx="4929222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285852" y="0"/>
            <a:ext cx="63579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Только помни при уходе-</a:t>
            </a:r>
            <a:b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Одевайся по погоде!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703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</TotalTime>
  <Words>79</Words>
  <Application>Microsoft Office PowerPoint</Application>
  <PresentationFormat>Экран (4:3)</PresentationFormat>
  <Paragraphs>20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             Продолжение следует...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«Мы за здоровый образ жизни»!</dc:title>
  <dc:creator>www.mnn-team.com</dc:creator>
  <cp:lastModifiedBy>User</cp:lastModifiedBy>
  <cp:revision>38</cp:revision>
  <dcterms:created xsi:type="dcterms:W3CDTF">2015-11-23T08:41:56Z</dcterms:created>
  <dcterms:modified xsi:type="dcterms:W3CDTF">2015-11-27T14:05:12Z</dcterms:modified>
</cp:coreProperties>
</file>