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2" r:id="rId4"/>
    <p:sldId id="271" r:id="rId5"/>
    <p:sldId id="259" r:id="rId6"/>
    <p:sldId id="260" r:id="rId7"/>
    <p:sldId id="258" r:id="rId8"/>
    <p:sldId id="263" r:id="rId9"/>
    <p:sldId id="267" r:id="rId10"/>
    <p:sldId id="264" r:id="rId11"/>
    <p:sldId id="269" r:id="rId12"/>
    <p:sldId id="274" r:id="rId13"/>
    <p:sldId id="270" r:id="rId14"/>
    <p:sldId id="272" r:id="rId15"/>
    <p:sldId id="273" r:id="rId16"/>
    <p:sldId id="261" r:id="rId17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етрова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3399"/>
    <a:srgbClr val="FF0000"/>
    <a:srgbClr val="CC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55" autoAdjust="0"/>
  </p:normalViewPr>
  <p:slideViewPr>
    <p:cSldViewPr>
      <p:cViewPr>
        <p:scale>
          <a:sx n="85" d="100"/>
          <a:sy n="85" d="100"/>
        </p:scale>
        <p:origin x="-236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4651A-3AFD-4E60-9130-89025F7347BF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</dgm:pt>
    <dgm:pt modelId="{DA8263E2-A8C4-48F8-9732-F12494FF1EF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Национальный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календарь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профилакти-ческих</a:t>
          </a:r>
          <a:endParaRPr kumimoji="0" lang="ru-RU" sz="1400" b="1" i="1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прививок</a:t>
          </a:r>
        </a:p>
      </dgm:t>
    </dgm:pt>
    <dgm:pt modelId="{A502DC37-DF0C-465D-B7E8-2B3CD6D3842D}" type="parTrans" cxnId="{368D3A7F-9A84-496B-8546-C90D80A39BAC}">
      <dgm:prSet/>
      <dgm:spPr/>
      <dgm:t>
        <a:bodyPr/>
        <a:lstStyle/>
        <a:p>
          <a:endParaRPr lang="ru-RU"/>
        </a:p>
      </dgm:t>
    </dgm:pt>
    <dgm:pt modelId="{2B7CBCA4-35E2-4BC1-A2D1-635C141D009A}" type="sibTrans" cxnId="{368D3A7F-9A84-496B-8546-C90D80A39BAC}">
      <dgm:prSet/>
      <dgm:spPr/>
      <dgm:t>
        <a:bodyPr/>
        <a:lstStyle/>
        <a:p>
          <a:endParaRPr lang="ru-RU"/>
        </a:p>
      </dgm:t>
    </dgm:pt>
    <dgm:pt modelId="{2C879CB3-D81C-4A80-8E1A-2853B290914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Эпидемический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паротит</a:t>
          </a:r>
        </a:p>
      </dgm:t>
    </dgm:pt>
    <dgm:pt modelId="{F6E33670-8073-4CD9-8770-5A2F1BC2DDE9}" type="parTrans" cxnId="{E4EBA3CD-4431-4F18-84FA-7863BD81ED74}">
      <dgm:prSet/>
      <dgm:spPr/>
      <dgm:t>
        <a:bodyPr/>
        <a:lstStyle/>
        <a:p>
          <a:endParaRPr lang="ru-RU"/>
        </a:p>
      </dgm:t>
    </dgm:pt>
    <dgm:pt modelId="{5F1A3953-93C3-480F-B9BC-B729A9B65543}" type="sibTrans" cxnId="{E4EBA3CD-4431-4F18-84FA-7863BD81ED74}">
      <dgm:prSet/>
      <dgm:spPr/>
      <dgm:t>
        <a:bodyPr/>
        <a:lstStyle/>
        <a:p>
          <a:endParaRPr lang="ru-RU"/>
        </a:p>
      </dgm:t>
    </dgm:pt>
    <dgm:pt modelId="{F89FC63C-0C1F-455C-B37C-B415880704F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Краснуха</a:t>
          </a:r>
        </a:p>
      </dgm:t>
    </dgm:pt>
    <dgm:pt modelId="{B25461E1-19C2-47B7-B39A-9BF4DCC3577C}" type="parTrans" cxnId="{38763BB8-3443-4F26-9C29-5C22689C0B05}">
      <dgm:prSet/>
      <dgm:spPr/>
      <dgm:t>
        <a:bodyPr/>
        <a:lstStyle/>
        <a:p>
          <a:endParaRPr lang="ru-RU"/>
        </a:p>
      </dgm:t>
    </dgm:pt>
    <dgm:pt modelId="{E7D5E506-2CE2-4B32-B796-CD114D01066D}" type="sibTrans" cxnId="{38763BB8-3443-4F26-9C29-5C22689C0B05}">
      <dgm:prSet/>
      <dgm:spPr/>
      <dgm:t>
        <a:bodyPr/>
        <a:lstStyle/>
        <a:p>
          <a:endParaRPr lang="ru-RU"/>
        </a:p>
      </dgm:t>
    </dgm:pt>
    <dgm:pt modelId="{3FCA44EA-A3C2-4EF9-810E-9A4A18147C0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Полиомиелит</a:t>
          </a:r>
        </a:p>
      </dgm:t>
    </dgm:pt>
    <dgm:pt modelId="{84E97BF5-6629-4E9F-85BC-DE93105D66BC}" type="parTrans" cxnId="{9C9A9CB1-6F99-43AE-88B2-52F018024F85}">
      <dgm:prSet/>
      <dgm:spPr/>
      <dgm:t>
        <a:bodyPr/>
        <a:lstStyle/>
        <a:p>
          <a:endParaRPr lang="ru-RU"/>
        </a:p>
      </dgm:t>
    </dgm:pt>
    <dgm:pt modelId="{FFC3CE9C-3356-4A8D-ABB7-B6FE4CE6D22E}" type="sibTrans" cxnId="{9C9A9CB1-6F99-43AE-88B2-52F018024F85}">
      <dgm:prSet/>
      <dgm:spPr/>
      <dgm:t>
        <a:bodyPr/>
        <a:lstStyle/>
        <a:p>
          <a:endParaRPr lang="ru-RU"/>
        </a:p>
      </dgm:t>
    </dgm:pt>
    <dgm:pt modelId="{3BFE3C6C-C6E1-4CF9-85EA-4740E0738C1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Корь</a:t>
          </a:r>
        </a:p>
      </dgm:t>
    </dgm:pt>
    <dgm:pt modelId="{D95E50BE-2950-46A5-ADED-DF9576D75739}" type="parTrans" cxnId="{A962EF61-27B4-48C3-B234-BC5BF7393311}">
      <dgm:prSet/>
      <dgm:spPr/>
      <dgm:t>
        <a:bodyPr/>
        <a:lstStyle/>
        <a:p>
          <a:endParaRPr lang="ru-RU"/>
        </a:p>
      </dgm:t>
    </dgm:pt>
    <dgm:pt modelId="{5D8697FF-E93D-483D-8C7E-19A8732DDF15}" type="sibTrans" cxnId="{A962EF61-27B4-48C3-B234-BC5BF7393311}">
      <dgm:prSet/>
      <dgm:spPr/>
      <dgm:t>
        <a:bodyPr/>
        <a:lstStyle/>
        <a:p>
          <a:endParaRPr lang="ru-RU"/>
        </a:p>
      </dgm:t>
    </dgm:pt>
    <dgm:pt modelId="{30765F5B-FBDD-4F8B-9AF0-325A7E28BEB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Грипп</a:t>
          </a:r>
        </a:p>
      </dgm:t>
    </dgm:pt>
    <dgm:pt modelId="{9037C074-4302-4D6C-BC0E-20F3B3742239}" type="parTrans" cxnId="{4F909D4F-A43C-47FE-8F4C-6166ACE318F3}">
      <dgm:prSet/>
      <dgm:spPr/>
      <dgm:t>
        <a:bodyPr/>
        <a:lstStyle/>
        <a:p>
          <a:endParaRPr lang="ru-RU"/>
        </a:p>
      </dgm:t>
    </dgm:pt>
    <dgm:pt modelId="{8B1F2C9F-8FEC-4E0B-89A7-1B73DCF3549A}" type="sibTrans" cxnId="{4F909D4F-A43C-47FE-8F4C-6166ACE318F3}">
      <dgm:prSet/>
      <dgm:spPr/>
      <dgm:t>
        <a:bodyPr/>
        <a:lstStyle/>
        <a:p>
          <a:endParaRPr lang="ru-RU"/>
        </a:p>
      </dgm:t>
    </dgm:pt>
    <dgm:pt modelId="{CD26EDEF-FA4C-4A8E-B1F0-61331EF559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Туберкулез</a:t>
          </a:r>
        </a:p>
      </dgm:t>
    </dgm:pt>
    <dgm:pt modelId="{B8076B78-6F02-453F-8D8D-C9E72F89A1DD}" type="parTrans" cxnId="{1D69796B-1708-41BF-9DE9-423E8E2F713E}">
      <dgm:prSet/>
      <dgm:spPr/>
      <dgm:t>
        <a:bodyPr/>
        <a:lstStyle/>
        <a:p>
          <a:endParaRPr lang="ru-RU"/>
        </a:p>
      </dgm:t>
    </dgm:pt>
    <dgm:pt modelId="{CC847E0B-72CC-415D-80FE-AD85DBEC1BBC}" type="sibTrans" cxnId="{1D69796B-1708-41BF-9DE9-423E8E2F713E}">
      <dgm:prSet/>
      <dgm:spPr/>
      <dgm:t>
        <a:bodyPr/>
        <a:lstStyle/>
        <a:p>
          <a:endParaRPr lang="ru-RU"/>
        </a:p>
      </dgm:t>
    </dgm:pt>
    <dgm:pt modelId="{85D867DD-6DED-4742-9497-7818E76926A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Коклюш</a:t>
          </a:r>
        </a:p>
      </dgm:t>
    </dgm:pt>
    <dgm:pt modelId="{DDBDB27F-F53E-4376-81A0-5B04FC53FD5E}" type="parTrans" cxnId="{CB1F69E8-7110-41C1-B472-ACB1F9629D41}">
      <dgm:prSet/>
      <dgm:spPr/>
      <dgm:t>
        <a:bodyPr/>
        <a:lstStyle/>
        <a:p>
          <a:endParaRPr lang="ru-RU"/>
        </a:p>
      </dgm:t>
    </dgm:pt>
    <dgm:pt modelId="{9AF7E026-0FD3-4ACA-824B-AD1CBFE8B727}" type="sibTrans" cxnId="{CB1F69E8-7110-41C1-B472-ACB1F9629D41}">
      <dgm:prSet/>
      <dgm:spPr/>
      <dgm:t>
        <a:bodyPr/>
        <a:lstStyle/>
        <a:p>
          <a:endParaRPr lang="ru-RU"/>
        </a:p>
      </dgm:t>
    </dgm:pt>
    <dgm:pt modelId="{2B984B47-6C29-4F84-BBDD-E47CCD4DD02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Столбняк</a:t>
          </a:r>
        </a:p>
      </dgm:t>
    </dgm:pt>
    <dgm:pt modelId="{FF417CFB-D4B7-4229-93A8-AAB1F522F21A}" type="parTrans" cxnId="{0B3B4EAF-B996-4248-BA72-84AF53E55790}">
      <dgm:prSet/>
      <dgm:spPr/>
      <dgm:t>
        <a:bodyPr/>
        <a:lstStyle/>
        <a:p>
          <a:endParaRPr lang="ru-RU"/>
        </a:p>
      </dgm:t>
    </dgm:pt>
    <dgm:pt modelId="{34BE454F-B6A2-4671-9C5A-11DEA9835540}" type="sibTrans" cxnId="{0B3B4EAF-B996-4248-BA72-84AF53E55790}">
      <dgm:prSet/>
      <dgm:spPr/>
      <dgm:t>
        <a:bodyPr/>
        <a:lstStyle/>
        <a:p>
          <a:endParaRPr lang="ru-RU"/>
        </a:p>
      </dgm:t>
    </dgm:pt>
    <dgm:pt modelId="{5A70068F-245E-48B1-B67C-8A86164400A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Дифтерия</a:t>
          </a:r>
        </a:p>
      </dgm:t>
    </dgm:pt>
    <dgm:pt modelId="{BF4059B4-FDE0-474B-B1E4-0A40695BD37B}" type="parTrans" cxnId="{76AEC3BB-C15E-4DEE-BE30-4912070DCED3}">
      <dgm:prSet/>
      <dgm:spPr/>
      <dgm:t>
        <a:bodyPr/>
        <a:lstStyle/>
        <a:p>
          <a:endParaRPr lang="ru-RU"/>
        </a:p>
      </dgm:t>
    </dgm:pt>
    <dgm:pt modelId="{C4E85301-EABD-4C44-942B-C1F670354CF1}" type="sibTrans" cxnId="{76AEC3BB-C15E-4DEE-BE30-4912070DCED3}">
      <dgm:prSet/>
      <dgm:spPr/>
      <dgm:t>
        <a:bodyPr/>
        <a:lstStyle/>
        <a:p>
          <a:endParaRPr lang="ru-RU"/>
        </a:p>
      </dgm:t>
    </dgm:pt>
    <dgm:pt modelId="{9A8BEEF9-76A0-4BDC-99C8-256B8E1A20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Вирусный гепатит В</a:t>
          </a:r>
        </a:p>
      </dgm:t>
    </dgm:pt>
    <dgm:pt modelId="{02A88513-1EB1-45F6-9A67-ADB90D2A18F9}" type="parTrans" cxnId="{0877D023-7813-4F88-A4BC-457652056BB3}">
      <dgm:prSet/>
      <dgm:spPr/>
      <dgm:t>
        <a:bodyPr/>
        <a:lstStyle/>
        <a:p>
          <a:endParaRPr lang="ru-RU"/>
        </a:p>
      </dgm:t>
    </dgm:pt>
    <dgm:pt modelId="{7403F832-9B6C-47EB-9A0B-E8E931132480}" type="sibTrans" cxnId="{0877D023-7813-4F88-A4BC-457652056BB3}">
      <dgm:prSet/>
      <dgm:spPr/>
      <dgm:t>
        <a:bodyPr/>
        <a:lstStyle/>
        <a:p>
          <a:endParaRPr lang="ru-RU"/>
        </a:p>
      </dgm:t>
    </dgm:pt>
    <dgm:pt modelId="{19A431E8-4635-48FC-9FC5-FDAB94A500AA}" type="pres">
      <dgm:prSet presAssocID="{6AB4651A-3AFD-4E60-9130-89025F7347B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8B4A4A6-29DC-4F65-BF2D-5C914BF685ED}" type="pres">
      <dgm:prSet presAssocID="{DA8263E2-A8C4-48F8-9732-F12494FF1EFD}" presName="centerShape" presStyleLbl="node0" presStyleIdx="0" presStyleCnt="1" custScaleX="186461" custScaleY="173741"/>
      <dgm:spPr/>
      <dgm:t>
        <a:bodyPr/>
        <a:lstStyle/>
        <a:p>
          <a:endParaRPr lang="ru-RU"/>
        </a:p>
      </dgm:t>
    </dgm:pt>
    <dgm:pt modelId="{6BD65E06-B774-4C9F-B799-FCCBD96CC735}" type="pres">
      <dgm:prSet presAssocID="{F6E33670-8073-4CD9-8770-5A2F1BC2DDE9}" presName="Name9" presStyleLbl="parChTrans1D2" presStyleIdx="0" presStyleCnt="10"/>
      <dgm:spPr/>
      <dgm:t>
        <a:bodyPr/>
        <a:lstStyle/>
        <a:p>
          <a:endParaRPr lang="ru-RU"/>
        </a:p>
      </dgm:t>
    </dgm:pt>
    <dgm:pt modelId="{3DCA3963-89CD-4C03-BA4A-F04FF347C21E}" type="pres">
      <dgm:prSet presAssocID="{F6E33670-8073-4CD9-8770-5A2F1BC2DDE9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A60CA83B-0669-47B0-B59C-DD18B0E48B70}" type="pres">
      <dgm:prSet presAssocID="{2C879CB3-D81C-4A80-8E1A-2853B2909141}" presName="node" presStyleLbl="node1" presStyleIdx="0" presStyleCnt="10" custScaleX="1276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38D21E-FA1E-477E-ABFF-A6ABCC7DA1BF}" type="pres">
      <dgm:prSet presAssocID="{B25461E1-19C2-47B7-B39A-9BF4DCC3577C}" presName="Name9" presStyleLbl="parChTrans1D2" presStyleIdx="1" presStyleCnt="10"/>
      <dgm:spPr/>
      <dgm:t>
        <a:bodyPr/>
        <a:lstStyle/>
        <a:p>
          <a:endParaRPr lang="ru-RU"/>
        </a:p>
      </dgm:t>
    </dgm:pt>
    <dgm:pt modelId="{DC3BEA5F-DE0F-4471-B95F-32F74E9D0A78}" type="pres">
      <dgm:prSet presAssocID="{B25461E1-19C2-47B7-B39A-9BF4DCC3577C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57B87881-616D-4DE0-B4EB-313508F2C905}" type="pres">
      <dgm:prSet presAssocID="{F89FC63C-0C1F-455C-B37C-B415880704F1}" presName="node" presStyleLbl="node1" presStyleIdx="1" presStyleCnt="10" custScaleX="12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8D8F5-8ABB-48D1-AAD1-34C4B8375C13}" type="pres">
      <dgm:prSet presAssocID="{84E97BF5-6629-4E9F-85BC-DE93105D66BC}" presName="Name9" presStyleLbl="parChTrans1D2" presStyleIdx="2" presStyleCnt="10"/>
      <dgm:spPr/>
      <dgm:t>
        <a:bodyPr/>
        <a:lstStyle/>
        <a:p>
          <a:endParaRPr lang="ru-RU"/>
        </a:p>
      </dgm:t>
    </dgm:pt>
    <dgm:pt modelId="{1387430B-53A1-4518-B678-2E911F735241}" type="pres">
      <dgm:prSet presAssocID="{84E97BF5-6629-4E9F-85BC-DE93105D66BC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7F86233E-9667-456E-B9B9-0D15B239AFDA}" type="pres">
      <dgm:prSet presAssocID="{3FCA44EA-A3C2-4EF9-810E-9A4A18147C0F}" presName="node" presStyleLbl="node1" presStyleIdx="2" presStyleCnt="10" custScaleX="12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90BD0B-CA20-4A54-9AF6-B2F2B88E0610}" type="pres">
      <dgm:prSet presAssocID="{D95E50BE-2950-46A5-ADED-DF9576D75739}" presName="Name9" presStyleLbl="parChTrans1D2" presStyleIdx="3" presStyleCnt="10"/>
      <dgm:spPr/>
      <dgm:t>
        <a:bodyPr/>
        <a:lstStyle/>
        <a:p>
          <a:endParaRPr lang="ru-RU"/>
        </a:p>
      </dgm:t>
    </dgm:pt>
    <dgm:pt modelId="{53D2C1E0-CE3C-4739-9836-7EBFDD9EF157}" type="pres">
      <dgm:prSet presAssocID="{D95E50BE-2950-46A5-ADED-DF9576D75739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60C1280A-02FA-48EB-B263-C4EE559771B3}" type="pres">
      <dgm:prSet presAssocID="{3BFE3C6C-C6E1-4CF9-85EA-4740E0738C12}" presName="node" presStyleLbl="node1" presStyleIdx="3" presStyleCnt="10" custScaleX="121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B5A7C-6DF0-4C85-91B7-2FA39DE956F6}" type="pres">
      <dgm:prSet presAssocID="{9037C074-4302-4D6C-BC0E-20F3B3742239}" presName="Name9" presStyleLbl="parChTrans1D2" presStyleIdx="4" presStyleCnt="10"/>
      <dgm:spPr/>
      <dgm:t>
        <a:bodyPr/>
        <a:lstStyle/>
        <a:p>
          <a:endParaRPr lang="ru-RU"/>
        </a:p>
      </dgm:t>
    </dgm:pt>
    <dgm:pt modelId="{CF61D971-C9B2-4179-82DD-F5C52C90220D}" type="pres">
      <dgm:prSet presAssocID="{9037C074-4302-4D6C-BC0E-20F3B3742239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FF4C5695-79A5-40AF-84B8-B9D4AA093862}" type="pres">
      <dgm:prSet presAssocID="{30765F5B-FBDD-4F8B-9AF0-325A7E28BEB5}" presName="node" presStyleLbl="node1" presStyleIdx="4" presStyleCnt="10" custScaleX="123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EC699-86C3-4213-9E52-A72453BD2BA6}" type="pres">
      <dgm:prSet presAssocID="{B8076B78-6F02-453F-8D8D-C9E72F89A1DD}" presName="Name9" presStyleLbl="parChTrans1D2" presStyleIdx="5" presStyleCnt="10"/>
      <dgm:spPr/>
      <dgm:t>
        <a:bodyPr/>
        <a:lstStyle/>
        <a:p>
          <a:endParaRPr lang="ru-RU"/>
        </a:p>
      </dgm:t>
    </dgm:pt>
    <dgm:pt modelId="{03A3800A-2721-49E9-85EC-85D8125F4C2E}" type="pres">
      <dgm:prSet presAssocID="{B8076B78-6F02-453F-8D8D-C9E72F89A1DD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07353E8D-B686-462C-86BE-0D4519D1939D}" type="pres">
      <dgm:prSet presAssocID="{CD26EDEF-FA4C-4A8E-B1F0-61331EF5597B}" presName="node" presStyleLbl="node1" presStyleIdx="5" presStyleCnt="10" custScaleX="1152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DAF22-06D4-480B-B4CD-B4596BF42B57}" type="pres">
      <dgm:prSet presAssocID="{DDBDB27F-F53E-4376-81A0-5B04FC53FD5E}" presName="Name9" presStyleLbl="parChTrans1D2" presStyleIdx="6" presStyleCnt="10"/>
      <dgm:spPr/>
      <dgm:t>
        <a:bodyPr/>
        <a:lstStyle/>
        <a:p>
          <a:endParaRPr lang="ru-RU"/>
        </a:p>
      </dgm:t>
    </dgm:pt>
    <dgm:pt modelId="{EBA35D9D-5112-4C51-9EB0-0DAEB478C2B8}" type="pres">
      <dgm:prSet presAssocID="{DDBDB27F-F53E-4376-81A0-5B04FC53FD5E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D5010251-4DD8-40C6-BE70-4935760906B9}" type="pres">
      <dgm:prSet presAssocID="{85D867DD-6DED-4742-9497-7818E76926A8}" presName="node" presStyleLbl="node1" presStyleIdx="6" presStyleCnt="10" custScaleX="124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ADAFE-3939-4AA0-856A-1D0861E68DF2}" type="pres">
      <dgm:prSet presAssocID="{FF417CFB-D4B7-4229-93A8-AAB1F522F21A}" presName="Name9" presStyleLbl="parChTrans1D2" presStyleIdx="7" presStyleCnt="10"/>
      <dgm:spPr/>
      <dgm:t>
        <a:bodyPr/>
        <a:lstStyle/>
        <a:p>
          <a:endParaRPr lang="ru-RU"/>
        </a:p>
      </dgm:t>
    </dgm:pt>
    <dgm:pt modelId="{BD1AAAC6-DCC8-40CD-8774-1A34633880DD}" type="pres">
      <dgm:prSet presAssocID="{FF417CFB-D4B7-4229-93A8-AAB1F522F21A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96871951-7D9F-4F21-B4C8-3D06A9041070}" type="pres">
      <dgm:prSet presAssocID="{2B984B47-6C29-4F84-BBDD-E47CCD4DD022}" presName="node" presStyleLbl="node1" presStyleIdx="7" presStyleCnt="10" custScaleX="123531" custRadScaleRad="99234" custRadScaleInc="4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E1F2B1-65E5-476C-BA8D-41307AE3FCA1}" type="pres">
      <dgm:prSet presAssocID="{BF4059B4-FDE0-474B-B1E4-0A40695BD37B}" presName="Name9" presStyleLbl="parChTrans1D2" presStyleIdx="8" presStyleCnt="10"/>
      <dgm:spPr/>
      <dgm:t>
        <a:bodyPr/>
        <a:lstStyle/>
        <a:p>
          <a:endParaRPr lang="ru-RU"/>
        </a:p>
      </dgm:t>
    </dgm:pt>
    <dgm:pt modelId="{9FAB97AB-FEF3-4B26-A7F1-6D5456684E7E}" type="pres">
      <dgm:prSet presAssocID="{BF4059B4-FDE0-474B-B1E4-0A40695BD37B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F9C41BC4-4D04-4AE7-96A9-F181454D4511}" type="pres">
      <dgm:prSet presAssocID="{5A70068F-245E-48B1-B67C-8A86164400AE}" presName="node" presStyleLbl="node1" presStyleIdx="8" presStyleCnt="10" custScaleX="122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7C617-862F-4321-A08B-76B794C90E62}" type="pres">
      <dgm:prSet presAssocID="{02A88513-1EB1-45F6-9A67-ADB90D2A18F9}" presName="Name9" presStyleLbl="parChTrans1D2" presStyleIdx="9" presStyleCnt="10"/>
      <dgm:spPr/>
      <dgm:t>
        <a:bodyPr/>
        <a:lstStyle/>
        <a:p>
          <a:endParaRPr lang="ru-RU"/>
        </a:p>
      </dgm:t>
    </dgm:pt>
    <dgm:pt modelId="{6E2DA87C-D3E8-497C-8C0B-9398A939BE25}" type="pres">
      <dgm:prSet presAssocID="{02A88513-1EB1-45F6-9A67-ADB90D2A18F9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153E7262-30D8-4B4F-AB39-9CB662EEBE40}" type="pres">
      <dgm:prSet presAssocID="{9A8BEEF9-76A0-4BDC-99C8-256B8E1A20E8}" presName="node" presStyleLbl="node1" presStyleIdx="9" presStyleCnt="10" custScaleX="124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1F69E8-7110-41C1-B472-ACB1F9629D41}" srcId="{DA8263E2-A8C4-48F8-9732-F12494FF1EFD}" destId="{85D867DD-6DED-4742-9497-7818E76926A8}" srcOrd="6" destOrd="0" parTransId="{DDBDB27F-F53E-4376-81A0-5B04FC53FD5E}" sibTransId="{9AF7E026-0FD3-4ACA-824B-AD1CBFE8B727}"/>
    <dgm:cxn modelId="{0877D023-7813-4F88-A4BC-457652056BB3}" srcId="{DA8263E2-A8C4-48F8-9732-F12494FF1EFD}" destId="{9A8BEEF9-76A0-4BDC-99C8-256B8E1A20E8}" srcOrd="9" destOrd="0" parTransId="{02A88513-1EB1-45F6-9A67-ADB90D2A18F9}" sibTransId="{7403F832-9B6C-47EB-9A0B-E8E931132480}"/>
    <dgm:cxn modelId="{8EFE01C0-A863-4252-9B64-9EC4B997BDDF}" type="presOf" srcId="{9037C074-4302-4D6C-BC0E-20F3B3742239}" destId="{BD7B5A7C-6DF0-4C85-91B7-2FA39DE956F6}" srcOrd="0" destOrd="0" presId="urn:microsoft.com/office/officeart/2005/8/layout/radial1"/>
    <dgm:cxn modelId="{38763BB8-3443-4F26-9C29-5C22689C0B05}" srcId="{DA8263E2-A8C4-48F8-9732-F12494FF1EFD}" destId="{F89FC63C-0C1F-455C-B37C-B415880704F1}" srcOrd="1" destOrd="0" parTransId="{B25461E1-19C2-47B7-B39A-9BF4DCC3577C}" sibTransId="{E7D5E506-2CE2-4B32-B796-CD114D01066D}"/>
    <dgm:cxn modelId="{12CEAAC0-1451-4C32-911D-609494C5916F}" type="presOf" srcId="{BF4059B4-FDE0-474B-B1E4-0A40695BD37B}" destId="{9FAB97AB-FEF3-4B26-A7F1-6D5456684E7E}" srcOrd="1" destOrd="0" presId="urn:microsoft.com/office/officeart/2005/8/layout/radial1"/>
    <dgm:cxn modelId="{0DA001DE-700A-4B30-9ADB-02A5699A603B}" type="presOf" srcId="{DA8263E2-A8C4-48F8-9732-F12494FF1EFD}" destId="{B8B4A4A6-29DC-4F65-BF2D-5C914BF685ED}" srcOrd="0" destOrd="0" presId="urn:microsoft.com/office/officeart/2005/8/layout/radial1"/>
    <dgm:cxn modelId="{33D49CD6-B17D-47EF-9951-D57609AC5F19}" type="presOf" srcId="{F6E33670-8073-4CD9-8770-5A2F1BC2DDE9}" destId="{3DCA3963-89CD-4C03-BA4A-F04FF347C21E}" srcOrd="1" destOrd="0" presId="urn:microsoft.com/office/officeart/2005/8/layout/radial1"/>
    <dgm:cxn modelId="{0C6626D6-800D-4C24-961D-7D195406BA40}" type="presOf" srcId="{02A88513-1EB1-45F6-9A67-ADB90D2A18F9}" destId="{6E2DA87C-D3E8-497C-8C0B-9398A939BE25}" srcOrd="1" destOrd="0" presId="urn:microsoft.com/office/officeart/2005/8/layout/radial1"/>
    <dgm:cxn modelId="{8F5ABACE-4FE1-4764-B0A6-AB0501D59EE9}" type="presOf" srcId="{DDBDB27F-F53E-4376-81A0-5B04FC53FD5E}" destId="{EBA35D9D-5112-4C51-9EB0-0DAEB478C2B8}" srcOrd="1" destOrd="0" presId="urn:microsoft.com/office/officeart/2005/8/layout/radial1"/>
    <dgm:cxn modelId="{1BC6D5C4-4030-4874-ADBF-24497371B6FD}" type="presOf" srcId="{CD26EDEF-FA4C-4A8E-B1F0-61331EF5597B}" destId="{07353E8D-B686-462C-86BE-0D4519D1939D}" srcOrd="0" destOrd="0" presId="urn:microsoft.com/office/officeart/2005/8/layout/radial1"/>
    <dgm:cxn modelId="{0B3B4EAF-B996-4248-BA72-84AF53E55790}" srcId="{DA8263E2-A8C4-48F8-9732-F12494FF1EFD}" destId="{2B984B47-6C29-4F84-BBDD-E47CCD4DD022}" srcOrd="7" destOrd="0" parTransId="{FF417CFB-D4B7-4229-93A8-AAB1F522F21A}" sibTransId="{34BE454F-B6A2-4671-9C5A-11DEA9835540}"/>
    <dgm:cxn modelId="{514CA119-B573-44A6-AFBC-159FB0FD3D92}" type="presOf" srcId="{2C879CB3-D81C-4A80-8E1A-2853B2909141}" destId="{A60CA83B-0669-47B0-B59C-DD18B0E48B70}" srcOrd="0" destOrd="0" presId="urn:microsoft.com/office/officeart/2005/8/layout/radial1"/>
    <dgm:cxn modelId="{580BC6D3-ED77-4481-B4FA-384E4EB8C8F3}" type="presOf" srcId="{B25461E1-19C2-47B7-B39A-9BF4DCC3577C}" destId="{F338D21E-FA1E-477E-ABFF-A6ABCC7DA1BF}" srcOrd="0" destOrd="0" presId="urn:microsoft.com/office/officeart/2005/8/layout/radial1"/>
    <dgm:cxn modelId="{3B52F9CA-BCB9-4C7B-ADBF-F5B7332B7CB6}" type="presOf" srcId="{D95E50BE-2950-46A5-ADED-DF9576D75739}" destId="{1290BD0B-CA20-4A54-9AF6-B2F2B88E0610}" srcOrd="0" destOrd="0" presId="urn:microsoft.com/office/officeart/2005/8/layout/radial1"/>
    <dgm:cxn modelId="{A962EF61-27B4-48C3-B234-BC5BF7393311}" srcId="{DA8263E2-A8C4-48F8-9732-F12494FF1EFD}" destId="{3BFE3C6C-C6E1-4CF9-85EA-4740E0738C12}" srcOrd="3" destOrd="0" parTransId="{D95E50BE-2950-46A5-ADED-DF9576D75739}" sibTransId="{5D8697FF-E93D-483D-8C7E-19A8732DDF15}"/>
    <dgm:cxn modelId="{C520AADC-4AD2-418D-93E9-5DD803278E67}" type="presOf" srcId="{B8076B78-6F02-453F-8D8D-C9E72F89A1DD}" destId="{666EC699-86C3-4213-9E52-A72453BD2BA6}" srcOrd="0" destOrd="0" presId="urn:microsoft.com/office/officeart/2005/8/layout/radial1"/>
    <dgm:cxn modelId="{9115AEBB-C1BF-4FFE-9988-EA611378BF9E}" type="presOf" srcId="{3FCA44EA-A3C2-4EF9-810E-9A4A18147C0F}" destId="{7F86233E-9667-456E-B9B9-0D15B239AFDA}" srcOrd="0" destOrd="0" presId="urn:microsoft.com/office/officeart/2005/8/layout/radial1"/>
    <dgm:cxn modelId="{C5B8BB1C-B854-4663-93F8-0B0DDD0C2BE8}" type="presOf" srcId="{5A70068F-245E-48B1-B67C-8A86164400AE}" destId="{F9C41BC4-4D04-4AE7-96A9-F181454D4511}" srcOrd="0" destOrd="0" presId="urn:microsoft.com/office/officeart/2005/8/layout/radial1"/>
    <dgm:cxn modelId="{2263E152-1831-41B9-B44F-6C1A90D81FCD}" type="presOf" srcId="{DDBDB27F-F53E-4376-81A0-5B04FC53FD5E}" destId="{B95DAF22-06D4-480B-B4CD-B4596BF42B57}" srcOrd="0" destOrd="0" presId="urn:microsoft.com/office/officeart/2005/8/layout/radial1"/>
    <dgm:cxn modelId="{E7C62425-0750-4EF8-9DEA-56BD47201675}" type="presOf" srcId="{BF4059B4-FDE0-474B-B1E4-0A40695BD37B}" destId="{68E1F2B1-65E5-476C-BA8D-41307AE3FCA1}" srcOrd="0" destOrd="0" presId="urn:microsoft.com/office/officeart/2005/8/layout/radial1"/>
    <dgm:cxn modelId="{9DDC0CB8-FC44-4975-B0D5-78136A685521}" type="presOf" srcId="{2B984B47-6C29-4F84-BBDD-E47CCD4DD022}" destId="{96871951-7D9F-4F21-B4C8-3D06A9041070}" srcOrd="0" destOrd="0" presId="urn:microsoft.com/office/officeart/2005/8/layout/radial1"/>
    <dgm:cxn modelId="{04C2EAA0-0652-404D-A3CE-7C653AE36464}" type="presOf" srcId="{84E97BF5-6629-4E9F-85BC-DE93105D66BC}" destId="{54F8D8F5-8ABB-48D1-AAD1-34C4B8375C13}" srcOrd="0" destOrd="0" presId="urn:microsoft.com/office/officeart/2005/8/layout/radial1"/>
    <dgm:cxn modelId="{76AEC3BB-C15E-4DEE-BE30-4912070DCED3}" srcId="{DA8263E2-A8C4-48F8-9732-F12494FF1EFD}" destId="{5A70068F-245E-48B1-B67C-8A86164400AE}" srcOrd="8" destOrd="0" parTransId="{BF4059B4-FDE0-474B-B1E4-0A40695BD37B}" sibTransId="{C4E85301-EABD-4C44-942B-C1F670354CF1}"/>
    <dgm:cxn modelId="{CE5F8E55-F7B4-49D0-8265-3BC0C7708660}" type="presOf" srcId="{FF417CFB-D4B7-4229-93A8-AAB1F522F21A}" destId="{BD1AAAC6-DCC8-40CD-8774-1A34633880DD}" srcOrd="1" destOrd="0" presId="urn:microsoft.com/office/officeart/2005/8/layout/radial1"/>
    <dgm:cxn modelId="{BA0B3282-DE69-42E7-BFFE-E464E810D6EA}" type="presOf" srcId="{3BFE3C6C-C6E1-4CF9-85EA-4740E0738C12}" destId="{60C1280A-02FA-48EB-B263-C4EE559771B3}" srcOrd="0" destOrd="0" presId="urn:microsoft.com/office/officeart/2005/8/layout/radial1"/>
    <dgm:cxn modelId="{92CE1EF4-D0FE-482A-BE88-8906D5C936B5}" type="presOf" srcId="{B8076B78-6F02-453F-8D8D-C9E72F89A1DD}" destId="{03A3800A-2721-49E9-85EC-85D8125F4C2E}" srcOrd="1" destOrd="0" presId="urn:microsoft.com/office/officeart/2005/8/layout/radial1"/>
    <dgm:cxn modelId="{7CDFBF0F-7D1F-49FB-B560-E3E1B575202E}" type="presOf" srcId="{F89FC63C-0C1F-455C-B37C-B415880704F1}" destId="{57B87881-616D-4DE0-B4EB-313508F2C905}" srcOrd="0" destOrd="0" presId="urn:microsoft.com/office/officeart/2005/8/layout/radial1"/>
    <dgm:cxn modelId="{AACDB069-2DD9-4EE7-B66D-078C1D0B64F2}" type="presOf" srcId="{F6E33670-8073-4CD9-8770-5A2F1BC2DDE9}" destId="{6BD65E06-B774-4C9F-B799-FCCBD96CC735}" srcOrd="0" destOrd="0" presId="urn:microsoft.com/office/officeart/2005/8/layout/radial1"/>
    <dgm:cxn modelId="{AECE1DA1-1E18-4331-99C1-3A0B52D49340}" type="presOf" srcId="{85D867DD-6DED-4742-9497-7818E76926A8}" destId="{D5010251-4DD8-40C6-BE70-4935760906B9}" srcOrd="0" destOrd="0" presId="urn:microsoft.com/office/officeart/2005/8/layout/radial1"/>
    <dgm:cxn modelId="{1B6EFF6D-AC78-43F8-B240-AE7E4586EA90}" type="presOf" srcId="{30765F5B-FBDD-4F8B-9AF0-325A7E28BEB5}" destId="{FF4C5695-79A5-40AF-84B8-B9D4AA093862}" srcOrd="0" destOrd="0" presId="urn:microsoft.com/office/officeart/2005/8/layout/radial1"/>
    <dgm:cxn modelId="{8BB61EA2-3CAF-4939-BE19-80FB5A1A796B}" type="presOf" srcId="{84E97BF5-6629-4E9F-85BC-DE93105D66BC}" destId="{1387430B-53A1-4518-B678-2E911F735241}" srcOrd="1" destOrd="0" presId="urn:microsoft.com/office/officeart/2005/8/layout/radial1"/>
    <dgm:cxn modelId="{C51AF327-6E4D-4930-AC0C-D4C9FE18F847}" type="presOf" srcId="{9A8BEEF9-76A0-4BDC-99C8-256B8E1A20E8}" destId="{153E7262-30D8-4B4F-AB39-9CB662EEBE40}" srcOrd="0" destOrd="0" presId="urn:microsoft.com/office/officeart/2005/8/layout/radial1"/>
    <dgm:cxn modelId="{56626011-ABCF-47A2-B4BE-CE06C37EEBE5}" type="presOf" srcId="{D95E50BE-2950-46A5-ADED-DF9576D75739}" destId="{53D2C1E0-CE3C-4739-9836-7EBFDD9EF157}" srcOrd="1" destOrd="0" presId="urn:microsoft.com/office/officeart/2005/8/layout/radial1"/>
    <dgm:cxn modelId="{E4EBA3CD-4431-4F18-84FA-7863BD81ED74}" srcId="{DA8263E2-A8C4-48F8-9732-F12494FF1EFD}" destId="{2C879CB3-D81C-4A80-8E1A-2853B2909141}" srcOrd="0" destOrd="0" parTransId="{F6E33670-8073-4CD9-8770-5A2F1BC2DDE9}" sibTransId="{5F1A3953-93C3-480F-B9BC-B729A9B65543}"/>
    <dgm:cxn modelId="{9F5ACAC6-B8D2-4918-80F2-2269C4FF65E6}" type="presOf" srcId="{FF417CFB-D4B7-4229-93A8-AAB1F522F21A}" destId="{675ADAFE-3939-4AA0-856A-1D0861E68DF2}" srcOrd="0" destOrd="0" presId="urn:microsoft.com/office/officeart/2005/8/layout/radial1"/>
    <dgm:cxn modelId="{4F909D4F-A43C-47FE-8F4C-6166ACE318F3}" srcId="{DA8263E2-A8C4-48F8-9732-F12494FF1EFD}" destId="{30765F5B-FBDD-4F8B-9AF0-325A7E28BEB5}" srcOrd="4" destOrd="0" parTransId="{9037C074-4302-4D6C-BC0E-20F3B3742239}" sibTransId="{8B1F2C9F-8FEC-4E0B-89A7-1B73DCF3549A}"/>
    <dgm:cxn modelId="{6239C811-F357-4893-AFD2-A9F72EB6B113}" type="presOf" srcId="{6AB4651A-3AFD-4E60-9130-89025F7347BF}" destId="{19A431E8-4635-48FC-9FC5-FDAB94A500AA}" srcOrd="0" destOrd="0" presId="urn:microsoft.com/office/officeart/2005/8/layout/radial1"/>
    <dgm:cxn modelId="{209ABA26-45E0-48E7-A0FC-A731D6268C8E}" type="presOf" srcId="{9037C074-4302-4D6C-BC0E-20F3B3742239}" destId="{CF61D971-C9B2-4179-82DD-F5C52C90220D}" srcOrd="1" destOrd="0" presId="urn:microsoft.com/office/officeart/2005/8/layout/radial1"/>
    <dgm:cxn modelId="{9C9A9CB1-6F99-43AE-88B2-52F018024F85}" srcId="{DA8263E2-A8C4-48F8-9732-F12494FF1EFD}" destId="{3FCA44EA-A3C2-4EF9-810E-9A4A18147C0F}" srcOrd="2" destOrd="0" parTransId="{84E97BF5-6629-4E9F-85BC-DE93105D66BC}" sibTransId="{FFC3CE9C-3356-4A8D-ABB7-B6FE4CE6D22E}"/>
    <dgm:cxn modelId="{1D69796B-1708-41BF-9DE9-423E8E2F713E}" srcId="{DA8263E2-A8C4-48F8-9732-F12494FF1EFD}" destId="{CD26EDEF-FA4C-4A8E-B1F0-61331EF5597B}" srcOrd="5" destOrd="0" parTransId="{B8076B78-6F02-453F-8D8D-C9E72F89A1DD}" sibTransId="{CC847E0B-72CC-415D-80FE-AD85DBEC1BBC}"/>
    <dgm:cxn modelId="{90C44981-8049-41FC-9C6B-73F55CF3A1F4}" type="presOf" srcId="{02A88513-1EB1-45F6-9A67-ADB90D2A18F9}" destId="{FD27C617-862F-4321-A08B-76B794C90E62}" srcOrd="0" destOrd="0" presId="urn:microsoft.com/office/officeart/2005/8/layout/radial1"/>
    <dgm:cxn modelId="{91E2D1A8-DD18-4168-847E-594D283C9DFE}" type="presOf" srcId="{B25461E1-19C2-47B7-B39A-9BF4DCC3577C}" destId="{DC3BEA5F-DE0F-4471-B95F-32F74E9D0A78}" srcOrd="1" destOrd="0" presId="urn:microsoft.com/office/officeart/2005/8/layout/radial1"/>
    <dgm:cxn modelId="{368D3A7F-9A84-496B-8546-C90D80A39BAC}" srcId="{6AB4651A-3AFD-4E60-9130-89025F7347BF}" destId="{DA8263E2-A8C4-48F8-9732-F12494FF1EFD}" srcOrd="0" destOrd="0" parTransId="{A502DC37-DF0C-465D-B7E8-2B3CD6D3842D}" sibTransId="{2B7CBCA4-35E2-4BC1-A2D1-635C141D009A}"/>
    <dgm:cxn modelId="{260DA742-4351-4378-97F9-A5B00923DEE3}" type="presParOf" srcId="{19A431E8-4635-48FC-9FC5-FDAB94A500AA}" destId="{B8B4A4A6-29DC-4F65-BF2D-5C914BF685ED}" srcOrd="0" destOrd="0" presId="urn:microsoft.com/office/officeart/2005/8/layout/radial1"/>
    <dgm:cxn modelId="{C86D7E09-350C-493B-9A9F-C714A261246B}" type="presParOf" srcId="{19A431E8-4635-48FC-9FC5-FDAB94A500AA}" destId="{6BD65E06-B774-4C9F-B799-FCCBD96CC735}" srcOrd="1" destOrd="0" presId="urn:microsoft.com/office/officeart/2005/8/layout/radial1"/>
    <dgm:cxn modelId="{274636C0-48AF-4AF1-87EB-D42A5B7C027C}" type="presParOf" srcId="{6BD65E06-B774-4C9F-B799-FCCBD96CC735}" destId="{3DCA3963-89CD-4C03-BA4A-F04FF347C21E}" srcOrd="0" destOrd="0" presId="urn:microsoft.com/office/officeart/2005/8/layout/radial1"/>
    <dgm:cxn modelId="{C7713AE1-46F9-4308-BAE6-ED08E0D3B4C6}" type="presParOf" srcId="{19A431E8-4635-48FC-9FC5-FDAB94A500AA}" destId="{A60CA83B-0669-47B0-B59C-DD18B0E48B70}" srcOrd="2" destOrd="0" presId="urn:microsoft.com/office/officeart/2005/8/layout/radial1"/>
    <dgm:cxn modelId="{8E2B4A2E-FE8B-463F-8030-5C832CA38407}" type="presParOf" srcId="{19A431E8-4635-48FC-9FC5-FDAB94A500AA}" destId="{F338D21E-FA1E-477E-ABFF-A6ABCC7DA1BF}" srcOrd="3" destOrd="0" presId="urn:microsoft.com/office/officeart/2005/8/layout/radial1"/>
    <dgm:cxn modelId="{4FEC3F24-C412-4492-BFA5-D7612CDA4945}" type="presParOf" srcId="{F338D21E-FA1E-477E-ABFF-A6ABCC7DA1BF}" destId="{DC3BEA5F-DE0F-4471-B95F-32F74E9D0A78}" srcOrd="0" destOrd="0" presId="urn:microsoft.com/office/officeart/2005/8/layout/radial1"/>
    <dgm:cxn modelId="{30D6E9F1-5501-4C0E-9984-4659D37FD848}" type="presParOf" srcId="{19A431E8-4635-48FC-9FC5-FDAB94A500AA}" destId="{57B87881-616D-4DE0-B4EB-313508F2C905}" srcOrd="4" destOrd="0" presId="urn:microsoft.com/office/officeart/2005/8/layout/radial1"/>
    <dgm:cxn modelId="{11D781E4-61CA-4918-9031-C6042DD36D16}" type="presParOf" srcId="{19A431E8-4635-48FC-9FC5-FDAB94A500AA}" destId="{54F8D8F5-8ABB-48D1-AAD1-34C4B8375C13}" srcOrd="5" destOrd="0" presId="urn:microsoft.com/office/officeart/2005/8/layout/radial1"/>
    <dgm:cxn modelId="{5FFDC6C3-B3AC-4CA7-838A-D41AC0BFE2DB}" type="presParOf" srcId="{54F8D8F5-8ABB-48D1-AAD1-34C4B8375C13}" destId="{1387430B-53A1-4518-B678-2E911F735241}" srcOrd="0" destOrd="0" presId="urn:microsoft.com/office/officeart/2005/8/layout/radial1"/>
    <dgm:cxn modelId="{1DE2B24C-E323-4030-929A-68263E72A876}" type="presParOf" srcId="{19A431E8-4635-48FC-9FC5-FDAB94A500AA}" destId="{7F86233E-9667-456E-B9B9-0D15B239AFDA}" srcOrd="6" destOrd="0" presId="urn:microsoft.com/office/officeart/2005/8/layout/radial1"/>
    <dgm:cxn modelId="{3E9EDA37-0178-49C4-A56A-9010BC96A951}" type="presParOf" srcId="{19A431E8-4635-48FC-9FC5-FDAB94A500AA}" destId="{1290BD0B-CA20-4A54-9AF6-B2F2B88E0610}" srcOrd="7" destOrd="0" presId="urn:microsoft.com/office/officeart/2005/8/layout/radial1"/>
    <dgm:cxn modelId="{0AA9C3AE-5879-4775-BA72-435198354521}" type="presParOf" srcId="{1290BD0B-CA20-4A54-9AF6-B2F2B88E0610}" destId="{53D2C1E0-CE3C-4739-9836-7EBFDD9EF157}" srcOrd="0" destOrd="0" presId="urn:microsoft.com/office/officeart/2005/8/layout/radial1"/>
    <dgm:cxn modelId="{FE8CA8DD-FB30-4AEC-8DC1-ED7BB9A68324}" type="presParOf" srcId="{19A431E8-4635-48FC-9FC5-FDAB94A500AA}" destId="{60C1280A-02FA-48EB-B263-C4EE559771B3}" srcOrd="8" destOrd="0" presId="urn:microsoft.com/office/officeart/2005/8/layout/radial1"/>
    <dgm:cxn modelId="{1FA02303-07D4-4FDC-A7CD-1DC7C1538FF1}" type="presParOf" srcId="{19A431E8-4635-48FC-9FC5-FDAB94A500AA}" destId="{BD7B5A7C-6DF0-4C85-91B7-2FA39DE956F6}" srcOrd="9" destOrd="0" presId="urn:microsoft.com/office/officeart/2005/8/layout/radial1"/>
    <dgm:cxn modelId="{238E19E3-974A-4D23-9DDC-B2A41A708CBF}" type="presParOf" srcId="{BD7B5A7C-6DF0-4C85-91B7-2FA39DE956F6}" destId="{CF61D971-C9B2-4179-82DD-F5C52C90220D}" srcOrd="0" destOrd="0" presId="urn:microsoft.com/office/officeart/2005/8/layout/radial1"/>
    <dgm:cxn modelId="{38469B10-61A2-45CA-8E8A-B13CB8108CDD}" type="presParOf" srcId="{19A431E8-4635-48FC-9FC5-FDAB94A500AA}" destId="{FF4C5695-79A5-40AF-84B8-B9D4AA093862}" srcOrd="10" destOrd="0" presId="urn:microsoft.com/office/officeart/2005/8/layout/radial1"/>
    <dgm:cxn modelId="{017EDC88-9BA3-48A6-8D67-FA756731530A}" type="presParOf" srcId="{19A431E8-4635-48FC-9FC5-FDAB94A500AA}" destId="{666EC699-86C3-4213-9E52-A72453BD2BA6}" srcOrd="11" destOrd="0" presId="urn:microsoft.com/office/officeart/2005/8/layout/radial1"/>
    <dgm:cxn modelId="{634C4692-52AA-4E8D-9BB2-5AE9E418EEC5}" type="presParOf" srcId="{666EC699-86C3-4213-9E52-A72453BD2BA6}" destId="{03A3800A-2721-49E9-85EC-85D8125F4C2E}" srcOrd="0" destOrd="0" presId="urn:microsoft.com/office/officeart/2005/8/layout/radial1"/>
    <dgm:cxn modelId="{AE31C4A6-594A-4F5F-994A-0B04CF58CED9}" type="presParOf" srcId="{19A431E8-4635-48FC-9FC5-FDAB94A500AA}" destId="{07353E8D-B686-462C-86BE-0D4519D1939D}" srcOrd="12" destOrd="0" presId="urn:microsoft.com/office/officeart/2005/8/layout/radial1"/>
    <dgm:cxn modelId="{FB8FF3E1-930C-4883-9D98-589A0BD48422}" type="presParOf" srcId="{19A431E8-4635-48FC-9FC5-FDAB94A500AA}" destId="{B95DAF22-06D4-480B-B4CD-B4596BF42B57}" srcOrd="13" destOrd="0" presId="urn:microsoft.com/office/officeart/2005/8/layout/radial1"/>
    <dgm:cxn modelId="{C6BB728F-2250-4F29-A165-BF324D2013C7}" type="presParOf" srcId="{B95DAF22-06D4-480B-B4CD-B4596BF42B57}" destId="{EBA35D9D-5112-4C51-9EB0-0DAEB478C2B8}" srcOrd="0" destOrd="0" presId="urn:microsoft.com/office/officeart/2005/8/layout/radial1"/>
    <dgm:cxn modelId="{B562D3B0-EF2A-4528-9F31-DE32673BCD53}" type="presParOf" srcId="{19A431E8-4635-48FC-9FC5-FDAB94A500AA}" destId="{D5010251-4DD8-40C6-BE70-4935760906B9}" srcOrd="14" destOrd="0" presId="urn:microsoft.com/office/officeart/2005/8/layout/radial1"/>
    <dgm:cxn modelId="{1306722B-93A3-4841-B3C1-43DC9F8D247F}" type="presParOf" srcId="{19A431E8-4635-48FC-9FC5-FDAB94A500AA}" destId="{675ADAFE-3939-4AA0-856A-1D0861E68DF2}" srcOrd="15" destOrd="0" presId="urn:microsoft.com/office/officeart/2005/8/layout/radial1"/>
    <dgm:cxn modelId="{6984C2EE-26FF-416A-9FED-B1526BAB43BB}" type="presParOf" srcId="{675ADAFE-3939-4AA0-856A-1D0861E68DF2}" destId="{BD1AAAC6-DCC8-40CD-8774-1A34633880DD}" srcOrd="0" destOrd="0" presId="urn:microsoft.com/office/officeart/2005/8/layout/radial1"/>
    <dgm:cxn modelId="{F4B607F4-8041-48AF-BFFE-1742FB81BCF5}" type="presParOf" srcId="{19A431E8-4635-48FC-9FC5-FDAB94A500AA}" destId="{96871951-7D9F-4F21-B4C8-3D06A9041070}" srcOrd="16" destOrd="0" presId="urn:microsoft.com/office/officeart/2005/8/layout/radial1"/>
    <dgm:cxn modelId="{5C04CE78-1048-4528-BCA7-393E370F4EE1}" type="presParOf" srcId="{19A431E8-4635-48FC-9FC5-FDAB94A500AA}" destId="{68E1F2B1-65E5-476C-BA8D-41307AE3FCA1}" srcOrd="17" destOrd="0" presId="urn:microsoft.com/office/officeart/2005/8/layout/radial1"/>
    <dgm:cxn modelId="{15D1101D-6B8F-4228-A97F-4463AEB20114}" type="presParOf" srcId="{68E1F2B1-65E5-476C-BA8D-41307AE3FCA1}" destId="{9FAB97AB-FEF3-4B26-A7F1-6D5456684E7E}" srcOrd="0" destOrd="0" presId="urn:microsoft.com/office/officeart/2005/8/layout/radial1"/>
    <dgm:cxn modelId="{190F8C4F-AAD1-4B66-8CB4-0C5E6E1385FB}" type="presParOf" srcId="{19A431E8-4635-48FC-9FC5-FDAB94A500AA}" destId="{F9C41BC4-4D04-4AE7-96A9-F181454D4511}" srcOrd="18" destOrd="0" presId="urn:microsoft.com/office/officeart/2005/8/layout/radial1"/>
    <dgm:cxn modelId="{63041654-AEF4-45B4-9DAD-A5EDDA9302FC}" type="presParOf" srcId="{19A431E8-4635-48FC-9FC5-FDAB94A500AA}" destId="{FD27C617-862F-4321-A08B-76B794C90E62}" srcOrd="19" destOrd="0" presId="urn:microsoft.com/office/officeart/2005/8/layout/radial1"/>
    <dgm:cxn modelId="{9AB86250-2AE8-4407-91F0-56223DF00061}" type="presParOf" srcId="{FD27C617-862F-4321-A08B-76B794C90E62}" destId="{6E2DA87C-D3E8-497C-8C0B-9398A939BE25}" srcOrd="0" destOrd="0" presId="urn:microsoft.com/office/officeart/2005/8/layout/radial1"/>
    <dgm:cxn modelId="{B976D262-C273-4982-A1E9-D73542132976}" type="presParOf" srcId="{19A431E8-4635-48FC-9FC5-FDAB94A500AA}" destId="{153E7262-30D8-4B4F-AB39-9CB662EEBE40}" srcOrd="20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4A4A6-29DC-4F65-BF2D-5C914BF685ED}">
      <dsp:nvSpPr>
        <dsp:cNvPr id="0" name=""/>
        <dsp:cNvSpPr/>
      </dsp:nvSpPr>
      <dsp:spPr>
        <a:xfrm>
          <a:off x="3419874" y="2160240"/>
          <a:ext cx="2314403" cy="21565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Национальный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календарь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err="1" smtClean="0">
              <a:ln/>
              <a:effectLst/>
              <a:latin typeface="Arial" pitchFamily="34" charset="0"/>
              <a:cs typeface="Arial" pitchFamily="34" charset="0"/>
            </a:rPr>
            <a:t>профилакти-ческих</a:t>
          </a:r>
          <a:endParaRPr kumimoji="0" lang="ru-RU" sz="1400" b="1" i="1" u="none" strike="noStrike" kern="1200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1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прививок</a:t>
          </a:r>
        </a:p>
      </dsp:txBody>
      <dsp:txXfrm>
        <a:off x="3758810" y="2476055"/>
        <a:ext cx="1636531" cy="1524889"/>
      </dsp:txXfrm>
    </dsp:sp>
    <dsp:sp modelId="{6BD65E06-B774-4C9F-B799-FCCBD96CC735}">
      <dsp:nvSpPr>
        <dsp:cNvPr id="0" name=""/>
        <dsp:cNvSpPr/>
      </dsp:nvSpPr>
      <dsp:spPr>
        <a:xfrm rot="16200000">
          <a:off x="4120669" y="1691616"/>
          <a:ext cx="912813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912813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4256" y="1681013"/>
        <a:ext cx="45640" cy="45640"/>
      </dsp:txXfrm>
    </dsp:sp>
    <dsp:sp modelId="{A60CA83B-0669-47B0-B59C-DD18B0E48B70}">
      <dsp:nvSpPr>
        <dsp:cNvPr id="0" name=""/>
        <dsp:cNvSpPr/>
      </dsp:nvSpPr>
      <dsp:spPr>
        <a:xfrm>
          <a:off x="3784987" y="6200"/>
          <a:ext cx="1584177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Эпидемический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паротит</a:t>
          </a:r>
        </a:p>
      </dsp:txBody>
      <dsp:txXfrm>
        <a:off x="4016984" y="187973"/>
        <a:ext cx="1120183" cy="877680"/>
      </dsp:txXfrm>
    </dsp:sp>
    <dsp:sp modelId="{F338D21E-FA1E-477E-ABFF-A6ABCC7DA1BF}">
      <dsp:nvSpPr>
        <dsp:cNvPr id="0" name=""/>
        <dsp:cNvSpPr/>
      </dsp:nvSpPr>
      <dsp:spPr>
        <a:xfrm rot="18360000">
          <a:off x="5051203" y="1990720"/>
          <a:ext cx="847124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847124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3587" y="1981758"/>
        <a:ext cx="42356" cy="42356"/>
      </dsp:txXfrm>
    </dsp:sp>
    <dsp:sp modelId="{57B87881-616D-4DE0-B4EB-313508F2C905}">
      <dsp:nvSpPr>
        <dsp:cNvPr id="0" name=""/>
        <dsp:cNvSpPr/>
      </dsp:nvSpPr>
      <dsp:spPr>
        <a:xfrm>
          <a:off x="5347107" y="504988"/>
          <a:ext cx="1530159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Краснуха</a:t>
          </a:r>
        </a:p>
      </dsp:txBody>
      <dsp:txXfrm>
        <a:off x="5571194" y="686761"/>
        <a:ext cx="1081985" cy="877680"/>
      </dsp:txXfrm>
    </dsp:sp>
    <dsp:sp modelId="{54F8D8F5-8ABB-48D1-AAD1-34C4B8375C13}">
      <dsp:nvSpPr>
        <dsp:cNvPr id="0" name=""/>
        <dsp:cNvSpPr/>
      </dsp:nvSpPr>
      <dsp:spPr>
        <a:xfrm rot="20520000">
          <a:off x="5652051" y="2759504"/>
          <a:ext cx="723244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723244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5592" y="2753640"/>
        <a:ext cx="36162" cy="36162"/>
      </dsp:txXfrm>
    </dsp:sp>
    <dsp:sp modelId="{7F86233E-9667-456E-B9B9-0D15B239AFDA}">
      <dsp:nvSpPr>
        <dsp:cNvPr id="0" name=""/>
        <dsp:cNvSpPr/>
      </dsp:nvSpPr>
      <dsp:spPr>
        <a:xfrm>
          <a:off x="6304441" y="1810831"/>
          <a:ext cx="1512993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Полиомиелит</a:t>
          </a:r>
        </a:p>
      </dsp:txBody>
      <dsp:txXfrm>
        <a:off x="6526014" y="1992604"/>
        <a:ext cx="1069847" cy="877680"/>
      </dsp:txXfrm>
    </dsp:sp>
    <dsp:sp modelId="{1290BD0B-CA20-4A54-9AF6-B2F2B88E0610}">
      <dsp:nvSpPr>
        <dsp:cNvPr id="0" name=""/>
        <dsp:cNvSpPr/>
      </dsp:nvSpPr>
      <dsp:spPr>
        <a:xfrm rot="1080000">
          <a:off x="5651946" y="3693725"/>
          <a:ext cx="727540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727540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997528" y="3687753"/>
        <a:ext cx="36377" cy="36377"/>
      </dsp:txXfrm>
    </dsp:sp>
    <dsp:sp modelId="{60C1280A-02FA-48EB-B263-C4EE559771B3}">
      <dsp:nvSpPr>
        <dsp:cNvPr id="0" name=""/>
        <dsp:cNvSpPr/>
      </dsp:nvSpPr>
      <dsp:spPr>
        <a:xfrm>
          <a:off x="6309517" y="3424942"/>
          <a:ext cx="1502839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Корь</a:t>
          </a:r>
        </a:p>
      </dsp:txBody>
      <dsp:txXfrm>
        <a:off x="6529603" y="3606715"/>
        <a:ext cx="1062667" cy="877680"/>
      </dsp:txXfrm>
    </dsp:sp>
    <dsp:sp modelId="{BD7B5A7C-6DF0-4C85-91B7-2FA39DE956F6}">
      <dsp:nvSpPr>
        <dsp:cNvPr id="0" name=""/>
        <dsp:cNvSpPr/>
      </dsp:nvSpPr>
      <dsp:spPr>
        <a:xfrm rot="3240000">
          <a:off x="5051156" y="4461937"/>
          <a:ext cx="847350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847350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453648" y="4452970"/>
        <a:ext cx="42367" cy="42367"/>
      </dsp:txXfrm>
    </dsp:sp>
    <dsp:sp modelId="{FF4C5695-79A5-40AF-84B8-B9D4AA093862}">
      <dsp:nvSpPr>
        <dsp:cNvPr id="0" name=""/>
        <dsp:cNvSpPr/>
      </dsp:nvSpPr>
      <dsp:spPr>
        <a:xfrm>
          <a:off x="5348119" y="4730785"/>
          <a:ext cx="1528136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Грипп</a:t>
          </a:r>
        </a:p>
      </dsp:txBody>
      <dsp:txXfrm>
        <a:off x="5571909" y="4912558"/>
        <a:ext cx="1080556" cy="877680"/>
      </dsp:txXfrm>
    </dsp:sp>
    <dsp:sp modelId="{666EC699-86C3-4213-9E52-A72453BD2BA6}">
      <dsp:nvSpPr>
        <dsp:cNvPr id="0" name=""/>
        <dsp:cNvSpPr/>
      </dsp:nvSpPr>
      <dsp:spPr>
        <a:xfrm rot="5400000">
          <a:off x="4120669" y="4760949"/>
          <a:ext cx="912813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912813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54256" y="4750346"/>
        <a:ext cx="45640" cy="45640"/>
      </dsp:txXfrm>
    </dsp:sp>
    <dsp:sp modelId="{07353E8D-B686-462C-86BE-0D4519D1939D}">
      <dsp:nvSpPr>
        <dsp:cNvPr id="0" name=""/>
        <dsp:cNvSpPr/>
      </dsp:nvSpPr>
      <dsp:spPr>
        <a:xfrm>
          <a:off x="3862074" y="5229573"/>
          <a:ext cx="1430004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Туберкулез</a:t>
          </a:r>
        </a:p>
      </dsp:txBody>
      <dsp:txXfrm>
        <a:off x="4071493" y="5411346"/>
        <a:ext cx="1011166" cy="877680"/>
      </dsp:txXfrm>
    </dsp:sp>
    <dsp:sp modelId="{B95DAF22-06D4-480B-B4CD-B4596BF42B57}">
      <dsp:nvSpPr>
        <dsp:cNvPr id="0" name=""/>
        <dsp:cNvSpPr/>
      </dsp:nvSpPr>
      <dsp:spPr>
        <a:xfrm rot="7560000">
          <a:off x="3257420" y="4461033"/>
          <a:ext cx="845115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845115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58850" y="4452122"/>
        <a:ext cx="42255" cy="42255"/>
      </dsp:txXfrm>
    </dsp:sp>
    <dsp:sp modelId="{D5010251-4DD8-40C6-BE70-4935760906B9}">
      <dsp:nvSpPr>
        <dsp:cNvPr id="0" name=""/>
        <dsp:cNvSpPr/>
      </dsp:nvSpPr>
      <dsp:spPr>
        <a:xfrm>
          <a:off x="2267744" y="4730785"/>
          <a:ext cx="1548442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Коклюш</a:t>
          </a:r>
        </a:p>
      </dsp:txBody>
      <dsp:txXfrm>
        <a:off x="2494508" y="4912558"/>
        <a:ext cx="1094914" cy="877680"/>
      </dsp:txXfrm>
    </dsp:sp>
    <dsp:sp modelId="{675ADAFE-3939-4AA0-856A-1D0861E68DF2}">
      <dsp:nvSpPr>
        <dsp:cNvPr id="0" name=""/>
        <dsp:cNvSpPr/>
      </dsp:nvSpPr>
      <dsp:spPr>
        <a:xfrm rot="9767844">
          <a:off x="2801912" y="3668679"/>
          <a:ext cx="692485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692485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30842" y="3663584"/>
        <a:ext cx="34624" cy="34624"/>
      </dsp:txXfrm>
    </dsp:sp>
    <dsp:sp modelId="{96871951-7D9F-4F21-B4C8-3D06A9041070}">
      <dsp:nvSpPr>
        <dsp:cNvPr id="0" name=""/>
        <dsp:cNvSpPr/>
      </dsp:nvSpPr>
      <dsp:spPr>
        <a:xfrm>
          <a:off x="1334685" y="3384379"/>
          <a:ext cx="1533299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Столбняк</a:t>
          </a:r>
        </a:p>
      </dsp:txBody>
      <dsp:txXfrm>
        <a:off x="1559231" y="3566152"/>
        <a:ext cx="1084207" cy="877680"/>
      </dsp:txXfrm>
    </dsp:sp>
    <dsp:sp modelId="{68E1F2B1-65E5-476C-BA8D-41307AE3FCA1}">
      <dsp:nvSpPr>
        <dsp:cNvPr id="0" name=""/>
        <dsp:cNvSpPr/>
      </dsp:nvSpPr>
      <dsp:spPr>
        <a:xfrm rot="11880000">
          <a:off x="2782204" y="2760034"/>
          <a:ext cx="719813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719813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24115" y="2754256"/>
        <a:ext cx="35990" cy="35990"/>
      </dsp:txXfrm>
    </dsp:sp>
    <dsp:sp modelId="{F9C41BC4-4D04-4AE7-96A9-F181454D4511}">
      <dsp:nvSpPr>
        <dsp:cNvPr id="0" name=""/>
        <dsp:cNvSpPr/>
      </dsp:nvSpPr>
      <dsp:spPr>
        <a:xfrm>
          <a:off x="1332653" y="1810831"/>
          <a:ext cx="1521123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smtClean="0">
              <a:ln/>
              <a:effectLst/>
              <a:latin typeface="Arial" pitchFamily="34" charset="0"/>
              <a:cs typeface="Arial" pitchFamily="34" charset="0"/>
            </a:rPr>
            <a:t>Дифтерия</a:t>
          </a:r>
        </a:p>
      </dsp:txBody>
      <dsp:txXfrm>
        <a:off x="1555416" y="1992604"/>
        <a:ext cx="1075597" cy="877680"/>
      </dsp:txXfrm>
    </dsp:sp>
    <dsp:sp modelId="{FD27C617-862F-4321-A08B-76B794C90E62}">
      <dsp:nvSpPr>
        <dsp:cNvPr id="0" name=""/>
        <dsp:cNvSpPr/>
      </dsp:nvSpPr>
      <dsp:spPr>
        <a:xfrm rot="14040000">
          <a:off x="3257245" y="1991443"/>
          <a:ext cx="845335" cy="24433"/>
        </a:xfrm>
        <a:custGeom>
          <a:avLst/>
          <a:gdLst/>
          <a:ahLst/>
          <a:cxnLst/>
          <a:rect l="0" t="0" r="0" b="0"/>
          <a:pathLst>
            <a:path>
              <a:moveTo>
                <a:pt x="0" y="12216"/>
              </a:moveTo>
              <a:lnTo>
                <a:pt x="845335" y="122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58780" y="1982527"/>
        <a:ext cx="42266" cy="42266"/>
      </dsp:txXfrm>
    </dsp:sp>
    <dsp:sp modelId="{153E7262-30D8-4B4F-AB39-9CB662EEBE40}">
      <dsp:nvSpPr>
        <dsp:cNvPr id="0" name=""/>
        <dsp:cNvSpPr/>
      </dsp:nvSpPr>
      <dsp:spPr>
        <a:xfrm>
          <a:off x="2268756" y="504988"/>
          <a:ext cx="1546419" cy="1241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100" b="1" i="0" u="none" strike="noStrike" kern="1200" cap="none" normalizeH="0" baseline="0" dirty="0" smtClean="0">
              <a:ln/>
              <a:effectLst/>
              <a:latin typeface="Arial" pitchFamily="34" charset="0"/>
              <a:cs typeface="Arial" pitchFamily="34" charset="0"/>
            </a:rPr>
            <a:t>Вирусный гепатит В</a:t>
          </a:r>
        </a:p>
      </dsp:txBody>
      <dsp:txXfrm>
        <a:off x="2495224" y="686761"/>
        <a:ext cx="1093483" cy="877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242" cy="497272"/>
          </a:xfrm>
          <a:prstGeom prst="rect">
            <a:avLst/>
          </a:prstGeom>
        </p:spPr>
        <p:txBody>
          <a:bodyPr vert="horz" lIns="86795" tIns="43397" rIns="86795" bIns="43397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471" y="0"/>
            <a:ext cx="2949241" cy="497272"/>
          </a:xfrm>
          <a:prstGeom prst="rect">
            <a:avLst/>
          </a:prstGeom>
        </p:spPr>
        <p:txBody>
          <a:bodyPr vert="horz" lIns="86795" tIns="43397" rIns="86795" bIns="43397" rtlCol="0"/>
          <a:lstStyle>
            <a:lvl1pPr algn="r">
              <a:defRPr sz="1100"/>
            </a:lvl1pPr>
          </a:lstStyle>
          <a:p>
            <a:fld id="{346DEA09-AE7A-4F7D-BD89-F0059AD34DD1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546"/>
            <a:ext cx="2949242" cy="497272"/>
          </a:xfrm>
          <a:prstGeom prst="rect">
            <a:avLst/>
          </a:prstGeom>
        </p:spPr>
        <p:txBody>
          <a:bodyPr vert="horz" lIns="86795" tIns="43397" rIns="86795" bIns="43397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471" y="9440546"/>
            <a:ext cx="2949241" cy="497272"/>
          </a:xfrm>
          <a:prstGeom prst="rect">
            <a:avLst/>
          </a:prstGeom>
        </p:spPr>
        <p:txBody>
          <a:bodyPr vert="horz" lIns="86795" tIns="43397" rIns="86795" bIns="43397" rtlCol="0" anchor="b"/>
          <a:lstStyle>
            <a:lvl1pPr algn="r">
              <a:defRPr sz="1100"/>
            </a:lvl1pPr>
          </a:lstStyle>
          <a:p>
            <a:fld id="{19340C2C-8A3D-4F22-B2FD-021A8CBDD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8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6967"/>
          </a:xfrm>
          <a:prstGeom prst="rect">
            <a:avLst/>
          </a:prstGeom>
        </p:spPr>
        <p:txBody>
          <a:bodyPr vert="horz" lIns="92255" tIns="46127" rIns="92255" bIns="46127" rtlCol="0"/>
          <a:lstStyle>
            <a:lvl1pPr algn="r">
              <a:defRPr sz="1200"/>
            </a:lvl1pPr>
          </a:lstStyle>
          <a:p>
            <a:fld id="{E0C74083-4498-4E95-B6FD-1D76CB07492E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55" tIns="46127" rIns="92255" bIns="4612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0" y="4721188"/>
            <a:ext cx="5445760" cy="4472702"/>
          </a:xfrm>
          <a:prstGeom prst="rect">
            <a:avLst/>
          </a:prstGeom>
        </p:spPr>
        <p:txBody>
          <a:bodyPr vert="horz" lIns="92255" tIns="46127" rIns="92255" bIns="4612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7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6967"/>
          </a:xfrm>
          <a:prstGeom prst="rect">
            <a:avLst/>
          </a:prstGeom>
        </p:spPr>
        <p:txBody>
          <a:bodyPr vert="horz" lIns="92255" tIns="46127" rIns="92255" bIns="46127" rtlCol="0" anchor="b"/>
          <a:lstStyle>
            <a:lvl1pPr algn="r">
              <a:defRPr sz="1200"/>
            </a:lvl1pPr>
          </a:lstStyle>
          <a:p>
            <a:fld id="{794A946E-19C5-4E38-839E-4F40F6A80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0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46E-19C5-4E38-839E-4F40F6A802C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49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3968" y="0"/>
            <a:ext cx="4608512" cy="6353944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Европейская неделя иммунизации в Тюменской области 2015 год</a:t>
            </a:r>
            <a:endParaRPr lang="ru-RU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028" name="Picture 4" descr="В республике Беларусь проведение иммунизации в рамках Национального календаря профилактических прививок полностью финансируетс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48680"/>
            <a:ext cx="42839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63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70" y="5301208"/>
            <a:ext cx="212453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" y="4886325"/>
            <a:ext cx="21717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636505329"/>
              </p:ext>
            </p:extLst>
          </p:nvPr>
        </p:nvGraphicFramePr>
        <p:xfrm>
          <a:off x="0" y="260648"/>
          <a:ext cx="914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73722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663" y="116632"/>
            <a:ext cx="83058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Последствия отказа от прививок</a:t>
            </a:r>
            <a:endParaRPr lang="ru-RU" dirty="0"/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>
          <a:xfrm>
            <a:off x="431800" y="1082299"/>
            <a:ext cx="8137525" cy="1582738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Противники профилактических прививок должны знать о том, что последствия инфекций могут оказаться гораздо серьезнее, чем обычные «детские» болезни.</a:t>
            </a:r>
          </a:p>
        </p:txBody>
      </p:sp>
      <p:pic>
        <p:nvPicPr>
          <p:cNvPr id="16389" name="Picture 5" descr="Верховный суд поддержал Роспотребнадзор в споре с противника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636912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/>
          </p:cNvSpPr>
          <p:nvPr/>
        </p:nvSpPr>
        <p:spPr bwMode="auto">
          <a:xfrm>
            <a:off x="250825" y="2492896"/>
            <a:ext cx="4249738" cy="417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Arial" charset="0"/>
              <a:buNone/>
            </a:pPr>
            <a:r>
              <a:rPr lang="ru-RU" sz="2200" dirty="0"/>
              <a:t>Так, осложнением кори может быть </a:t>
            </a:r>
            <a:r>
              <a:rPr lang="ru-RU" sz="2200" i="1" dirty="0">
                <a:solidFill>
                  <a:srgbClr val="C00000"/>
                </a:solidFill>
              </a:rPr>
              <a:t>инсулинозависимый сахарный диабет</a:t>
            </a:r>
            <a:r>
              <a:rPr lang="ru-RU" sz="2200" dirty="0"/>
              <a:t>, а после краснухи может развиться </a:t>
            </a:r>
            <a:r>
              <a:rPr lang="ru-RU" sz="2200" i="1" dirty="0">
                <a:solidFill>
                  <a:srgbClr val="C00000"/>
                </a:solidFill>
              </a:rPr>
              <a:t>энцефалит</a:t>
            </a:r>
            <a:r>
              <a:rPr lang="ru-RU" sz="2200" dirty="0"/>
              <a:t> (воспаление головного мозга). В 30% случаях полиомиелит заканчивается остаточными </a:t>
            </a:r>
            <a:r>
              <a:rPr lang="ru-RU" sz="2200" i="1" dirty="0">
                <a:solidFill>
                  <a:srgbClr val="C00000"/>
                </a:solidFill>
              </a:rPr>
              <a:t>параличами с атрофией мышц</a:t>
            </a:r>
            <a:r>
              <a:rPr lang="ru-RU" sz="2200" dirty="0">
                <a:solidFill>
                  <a:srgbClr val="C00000"/>
                </a:solidFill>
              </a:rPr>
              <a:t>, </a:t>
            </a:r>
            <a:r>
              <a:rPr lang="ru-RU" sz="2200" dirty="0"/>
              <a:t>приводя к инвалидности.</a:t>
            </a:r>
          </a:p>
        </p:txBody>
      </p:sp>
    </p:spTree>
    <p:extLst>
      <p:ext uri="{BB962C8B-B14F-4D97-AF65-F5344CB8AC3E}">
        <p14:creationId xmlns:p14="http://schemas.microsoft.com/office/powerpoint/2010/main" val="285492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686830"/>
            <a:ext cx="6264696" cy="2171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Вспышка дифтерии в России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395168"/>
            <a:ext cx="8229600" cy="4389120"/>
          </a:xfrm>
        </p:spPr>
        <p:txBody>
          <a:bodyPr/>
          <a:lstStyle/>
          <a:p>
            <a:r>
              <a:rPr lang="ru-RU" dirty="0" smtClean="0"/>
              <a:t>В 1990-х годах </a:t>
            </a:r>
            <a:r>
              <a:rPr lang="en-US" dirty="0" smtClean="0"/>
              <a:t>XX</a:t>
            </a:r>
            <a:r>
              <a:rPr lang="ru-RU" dirty="0" smtClean="0"/>
              <a:t> века из-за большого числа отказов от прививок среди населения, спровоцированного  статьями в СМИ о вреде вакцинации, была зафиксирована вспышка дифтерии в России.</a:t>
            </a:r>
          </a:p>
          <a:p>
            <a:r>
              <a:rPr lang="ru-RU" dirty="0" smtClean="0"/>
              <a:t>Заболело около 100 тысяч населения.</a:t>
            </a:r>
          </a:p>
          <a:p>
            <a:r>
              <a:rPr lang="ru-RU" dirty="0" smtClean="0"/>
              <a:t>Более 5 тысяч случаев заболевания  закончились летальным исходом.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02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H:\Полиомиелит\Пресс-информации, доклады, презентации\wh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76672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3491880" y="476672"/>
            <a:ext cx="5544616" cy="2736304"/>
          </a:xfrm>
        </p:spPr>
        <p:txBody>
          <a:bodyPr/>
          <a:lstStyle/>
          <a:p>
            <a:pPr marL="0" indent="0">
              <a:buNone/>
            </a:pPr>
            <a:r>
              <a:rPr lang="ru-RU" sz="2200" b="1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2010 год – вспышка полиомиелита в Таджикистане: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более 700 случаев острых вялых параличей;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458 случаев заболевания подтверждено лабораторно;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26 летальных исходов</a:t>
            </a:r>
          </a:p>
          <a:p>
            <a:endParaRPr lang="ru-RU" sz="2200" dirty="0" smtClean="0">
              <a:latin typeface="Arial" charset="0"/>
            </a:endParaRPr>
          </a:p>
        </p:txBody>
      </p:sp>
      <p:pic>
        <p:nvPicPr>
          <p:cNvPr id="18438" name="Picture 6" descr="полиомиелит в Таджикистане Цефтобипрол (Zeftera) против MRS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3035829" cy="227687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3175357"/>
            <a:ext cx="54006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В результате миграции полиомиелит был завезен в Россию:</a:t>
            </a:r>
          </a:p>
          <a:p>
            <a:pPr marL="0" indent="0"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заболело 14 человек;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среди заболевших 7 – граждане Республик Таджикистан и Узбекистан, 7 – граждане Российской Федерации;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 два случая закончились летальным исходом.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 Все заболевшие не имели прививок против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полиомиелита.</a:t>
            </a:r>
            <a:endParaRPr lang="ru-RU" sz="2000" b="1" u="sng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11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+mn-lt"/>
              </a:rPr>
              <a:t>Несколько фактов для сравнения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Первую мировую войну было:</a:t>
            </a:r>
          </a:p>
          <a:p>
            <a:r>
              <a:rPr lang="ru-RU" dirty="0" smtClean="0"/>
              <a:t>Убито – 8 млн. человек</a:t>
            </a:r>
          </a:p>
          <a:p>
            <a:r>
              <a:rPr lang="ru-RU" dirty="0" smtClean="0"/>
              <a:t>Ранено – 17 млн. человек</a:t>
            </a:r>
          </a:p>
          <a:p>
            <a:endParaRPr lang="ru-RU" dirty="0"/>
          </a:p>
          <a:p>
            <a:r>
              <a:rPr lang="ru-RU" dirty="0" smtClean="0"/>
              <a:t>Пандемия </a:t>
            </a:r>
            <a:r>
              <a:rPr lang="ru-RU" dirty="0" smtClean="0"/>
              <a:t>гриппа </a:t>
            </a:r>
            <a:r>
              <a:rPr lang="ru-RU" dirty="0"/>
              <a:t>1918-1919гг. унесла </a:t>
            </a:r>
            <a:r>
              <a:rPr lang="ru-RU" dirty="0" smtClean="0"/>
              <a:t>жизни 20 млн. человек из 100 млн. заболевших.</a:t>
            </a:r>
          </a:p>
          <a:p>
            <a:endParaRPr lang="ru-RU" dirty="0"/>
          </a:p>
          <a:p>
            <a:r>
              <a:rPr lang="ru-RU" dirty="0" smtClean="0"/>
              <a:t>Ежегодно в мире </a:t>
            </a:r>
            <a:r>
              <a:rPr lang="ru-RU" dirty="0" smtClean="0"/>
              <a:t>умирает от инфекционной патологии более 12 млн.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96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222" y="4149080"/>
            <a:ext cx="314664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Вакцинация – наиболее эффективный способ профилактики инфекционных заболеваний.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149080"/>
            <a:ext cx="3727872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03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500" y="3726273"/>
            <a:ext cx="37147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6336704" cy="3384376"/>
          </a:xfrm>
          <a:effectLst>
            <a:outerShdw blurRad="50800" dist="38100" dir="18900000" algn="bl" rotWithShape="0">
              <a:prstClr val="black">
                <a:alpha val="43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Не отставайте от жизни!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Сделайте прививку!</a:t>
            </a:r>
            <a:b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</a:rPr>
              <a:t>И будьте здоровы!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56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лавный сайт г. Новотроицка: все нов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74" y="5013176"/>
            <a:ext cx="2071381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4988"/>
            <a:ext cx="8568952" cy="54006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1" i="1" u="sng" dirty="0" smtClean="0">
                <a:solidFill>
                  <a:srgbClr val="0033CC"/>
                </a:solidFill>
              </a:rPr>
              <a:t>Девизы Европейской недели </a:t>
            </a:r>
            <a:r>
              <a:rPr lang="ru-RU" sz="2800" b="1" i="1" u="sng" dirty="0" smtClean="0">
                <a:solidFill>
                  <a:srgbClr val="0033CC"/>
                </a:solidFill>
              </a:rPr>
              <a:t>иммунизации</a:t>
            </a:r>
            <a:r>
              <a:rPr lang="ru-RU" sz="2800" b="1" i="1" u="sng" dirty="0" smtClean="0">
                <a:solidFill>
                  <a:srgbClr val="0033CC"/>
                </a:solidFill>
              </a:rPr>
              <a:t>:</a:t>
            </a:r>
            <a:br>
              <a:rPr lang="ru-RU" sz="2800" b="1" i="1" u="sng" dirty="0" smtClean="0">
                <a:solidFill>
                  <a:srgbClr val="0033CC"/>
                </a:solidFill>
              </a:rPr>
            </a:br>
            <a:r>
              <a:rPr lang="ru-RU" sz="2800" i="1" dirty="0">
                <a:solidFill>
                  <a:srgbClr val="0033CC"/>
                </a:solidFill>
              </a:rPr>
              <a:t/>
            </a:r>
            <a:br>
              <a:rPr lang="ru-RU" sz="2800" i="1" dirty="0">
                <a:solidFill>
                  <a:srgbClr val="0033CC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- Предупредить. Защитить. Привить!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/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- Не отставайте от жизни!</a:t>
            </a:r>
            <a:r>
              <a:rPr lang="ru-RU" sz="2800" i="1" dirty="0" smtClean="0">
                <a:solidFill>
                  <a:srgbClr val="0033CC"/>
                </a:solidFill>
              </a:rPr>
              <a:t/>
            </a:r>
            <a:br>
              <a:rPr lang="ru-RU" sz="2800" i="1" dirty="0" smtClean="0">
                <a:solidFill>
                  <a:srgbClr val="0033CC"/>
                </a:solidFill>
              </a:rPr>
            </a:br>
            <a:r>
              <a:rPr lang="ru-RU" sz="2800" i="1" dirty="0">
                <a:solidFill>
                  <a:srgbClr val="0033CC"/>
                </a:solidFill>
              </a:rPr>
              <a:t/>
            </a:r>
            <a:br>
              <a:rPr lang="ru-RU" sz="2800" i="1" dirty="0">
                <a:solidFill>
                  <a:srgbClr val="0033CC"/>
                </a:solidFill>
              </a:rPr>
            </a:br>
            <a:r>
              <a:rPr lang="ru-RU" sz="2800" i="1" u="sng" dirty="0" smtClean="0">
                <a:solidFill>
                  <a:srgbClr val="0033CC"/>
                </a:solidFill>
              </a:rPr>
              <a:t>Цель проведения </a:t>
            </a:r>
            <a:r>
              <a:rPr lang="ru-RU" sz="2800" i="1" dirty="0" smtClean="0">
                <a:solidFill>
                  <a:srgbClr val="0033CC"/>
                </a:solidFill>
              </a:rPr>
              <a:t>- </a:t>
            </a:r>
            <a:r>
              <a:rPr lang="ru-RU" sz="2800" i="1" dirty="0">
                <a:solidFill>
                  <a:srgbClr val="0033CC"/>
                </a:solidFill>
                <a:effectLst/>
              </a:rPr>
              <a:t>повышение уровня охвата </a:t>
            </a:r>
            <a:r>
              <a:rPr lang="ru-RU" sz="2800" i="1" dirty="0" smtClean="0">
                <a:solidFill>
                  <a:srgbClr val="0033CC"/>
                </a:solidFill>
                <a:effectLst/>
              </a:rPr>
              <a:t>профилактическими </a:t>
            </a:r>
            <a:r>
              <a:rPr lang="ru-RU" sz="2800" b="1" i="1" dirty="0" smtClean="0">
                <a:solidFill>
                  <a:srgbClr val="0033CC"/>
                </a:solidFill>
                <a:effectLst/>
              </a:rPr>
              <a:t>прививками </a:t>
            </a:r>
            <a:r>
              <a:rPr lang="ru-RU" sz="2800" i="1" dirty="0" smtClean="0">
                <a:solidFill>
                  <a:srgbClr val="0033CC"/>
                </a:solidFill>
                <a:effectLst/>
              </a:rPr>
              <a:t>путем обеспечения </a:t>
            </a:r>
            <a:r>
              <a:rPr lang="ru-RU" sz="2800" i="1" dirty="0">
                <a:solidFill>
                  <a:srgbClr val="0033CC"/>
                </a:solidFill>
                <a:effectLst/>
              </a:rPr>
              <a:t>большей осведомленности населения о важности иммунизации и праве каждого </a:t>
            </a:r>
            <a:r>
              <a:rPr lang="ru-RU" sz="2800" i="1" dirty="0" smtClean="0">
                <a:solidFill>
                  <a:srgbClr val="0033CC"/>
                </a:solidFill>
                <a:effectLst/>
              </a:rPr>
              <a:t>человека </a:t>
            </a:r>
            <a:r>
              <a:rPr lang="ru-RU" sz="2800" b="1" i="1" dirty="0">
                <a:solidFill>
                  <a:srgbClr val="0033CC"/>
                </a:solidFill>
                <a:effectLst/>
              </a:rPr>
              <a:t>быть защищенным от болезней</a:t>
            </a:r>
            <a:r>
              <a:rPr lang="ru-RU" sz="2800" i="1" dirty="0">
                <a:solidFill>
                  <a:srgbClr val="0033CC"/>
                </a:solidFill>
                <a:effectLst/>
              </a:rPr>
              <a:t>, </a:t>
            </a:r>
            <a:r>
              <a:rPr lang="ru-RU" sz="2800" i="1" dirty="0" smtClean="0">
                <a:solidFill>
                  <a:srgbClr val="0033CC"/>
                </a:solidFill>
                <a:effectLst/>
              </a:rPr>
              <a:t>которые можно предотвратить при </a:t>
            </a:r>
            <a:r>
              <a:rPr lang="ru-RU" sz="2800" i="1" dirty="0">
                <a:solidFill>
                  <a:srgbClr val="0033CC"/>
                </a:solidFill>
                <a:effectLst/>
              </a:rPr>
              <a:t>помощи вакцин.</a:t>
            </a:r>
            <a:endParaRPr lang="ru-RU" sz="2800" i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4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литика &quot; Страница 135 &quot; Украинское новостное интернет-изд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75321"/>
            <a:ext cx="1907703" cy="17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620688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charset="0"/>
              </a:rPr>
              <a:t>К числу основных причин болезней относятся всевозможные </a:t>
            </a:r>
            <a:r>
              <a:rPr lang="ru-RU" sz="2400" dirty="0" smtClean="0">
                <a:latin typeface="Arial" charset="0"/>
              </a:rPr>
              <a:t>бактерии </a:t>
            </a:r>
            <a:r>
              <a:rPr lang="ru-RU" sz="2400" dirty="0">
                <a:latin typeface="Arial" charset="0"/>
              </a:rPr>
              <a:t>и вирусы. Их последствия могут оказаться весьма серьезными. Именно поэтому во всех развитых странах уделяют значительное внимание профилактике инфекционных заболеваний.</a:t>
            </a:r>
          </a:p>
          <a:p>
            <a:pPr algn="ctr"/>
            <a:r>
              <a:rPr lang="ru-RU" sz="2400" dirty="0">
                <a:latin typeface="Arial" charset="0"/>
              </a:rPr>
              <a:t>  Главное оружие медиков – это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профилактические прививки</a:t>
            </a:r>
            <a:r>
              <a:rPr lang="ru-RU" sz="2400" dirty="0">
                <a:latin typeface="Arial" charset="0"/>
              </a:rPr>
              <a:t> для укрепления иммунитета, или вакцинация. </a:t>
            </a:r>
          </a:p>
          <a:p>
            <a:pPr algn="ctr"/>
            <a:r>
              <a:rPr lang="ru-RU" sz="2400" dirty="0">
                <a:latin typeface="Arial" charset="0"/>
              </a:rPr>
              <a:t>Эффект прививок основывается на том, что в ответ на введение вакцины в организм начинают вырабатываться антитела. Так происходит формирование приобретенного иммунитета, который помогает бороться с инфекцией.</a:t>
            </a:r>
            <a:r>
              <a:rPr lang="ru-RU" sz="2400" dirty="0"/>
              <a:t> </a:t>
            </a:r>
          </a:p>
        </p:txBody>
      </p:sp>
      <p:pic>
        <p:nvPicPr>
          <p:cNvPr id="7" name="Picture 5" descr="syringe2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83667"/>
            <a:ext cx="1746250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2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схемa вaкцинaции собaк - Схе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0932"/>
            <a:ext cx="4432573" cy="43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/>
              <a:t>Эра вакцинопрофилактики началась 200 лет назад. Первые прививки появились ещё в Х</a:t>
            </a:r>
            <a:r>
              <a:rPr lang="en-US" dirty="0"/>
              <a:t>I</a:t>
            </a:r>
            <a:r>
              <a:rPr lang="ru-RU" dirty="0"/>
              <a:t>Х веке. Число жизней, спасенных с помощью уже имеющихся вакцин, исчисляется сотнями миллионов.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14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 истории вакцинопрофилактики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5698976" cy="438912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Лекари древнего Китая использовали содержимое  язв оспы для предотвращения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заболевания.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начале 18 века Мэри Монтегю привезла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сведения об этом способе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предотвращения болезни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Англию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В 1796 году Эдвард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Дженнер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провел первые исследования  (заражение мальчика коровьей оспой)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«Исследование результатов прививок вакцины,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полученной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от болезни, известной в западных графствах Англии, как коровья оспа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1800 году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вакцинация была признана обязательной в английской армии и на флоте. </a:t>
            </a:r>
          </a:p>
          <a:p>
            <a:pPr>
              <a:buFont typeface="Wingdings" pitchFamily="2" charset="2"/>
              <a:buChar char="ü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 descr="Дженнер ставит прививку ребенк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-18643"/>
            <a:ext cx="27717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4169" y="4293096"/>
            <a:ext cx="3056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Метод </a:t>
            </a:r>
            <a:r>
              <a:rPr lang="ru-RU" dirty="0" err="1">
                <a:solidFill>
                  <a:srgbClr val="000099"/>
                </a:solidFill>
                <a:latin typeface="Impact" pitchFamily="34" charset="0"/>
              </a:rPr>
              <a:t>Дженнера</a:t>
            </a:r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  получил название </a:t>
            </a:r>
          </a:p>
          <a:p>
            <a:pPr algn="ctr" eaLnBrk="0" hangingPunct="0"/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«вакцинация».(от лат. </a:t>
            </a:r>
            <a:r>
              <a:rPr lang="en-US" dirty="0">
                <a:solidFill>
                  <a:srgbClr val="000099"/>
                </a:solidFill>
                <a:latin typeface="Impact" pitchFamily="34" charset="0"/>
              </a:rPr>
              <a:t>c</a:t>
            </a:r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лова «</a:t>
            </a:r>
            <a:r>
              <a:rPr lang="en-US" dirty="0" err="1">
                <a:solidFill>
                  <a:srgbClr val="000099"/>
                </a:solidFill>
                <a:latin typeface="Impact" pitchFamily="34" charset="0"/>
              </a:rPr>
              <a:t>vacca</a:t>
            </a:r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» -</a:t>
            </a:r>
            <a:r>
              <a:rPr lang="en-US" dirty="0">
                <a:solidFill>
                  <a:srgbClr val="000099"/>
                </a:solidFill>
                <a:latin typeface="Impact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корова),</a:t>
            </a:r>
          </a:p>
          <a:p>
            <a:pPr algn="ctr" eaLnBrk="0" hangingPunct="0"/>
            <a:r>
              <a:rPr lang="ru-RU" dirty="0">
                <a:solidFill>
                  <a:srgbClr val="000099"/>
                </a:solidFill>
                <a:latin typeface="Impact" pitchFamily="34" charset="0"/>
              </a:rPr>
              <a:t>а состав , используемый для прививок, </a:t>
            </a:r>
            <a:r>
              <a:rPr lang="ru-RU" dirty="0" smtClean="0">
                <a:solidFill>
                  <a:srgbClr val="000099"/>
                </a:solidFill>
                <a:latin typeface="Impact" pitchFamily="34" charset="0"/>
              </a:rPr>
              <a:t>вакциной.</a:t>
            </a:r>
            <a:endParaRPr lang="ru-RU" dirty="0">
              <a:solidFill>
                <a:srgbClr val="000099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9 октября ДОП Календарь KZNPORTA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4149080"/>
            <a:ext cx="3995936" cy="25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вивки: за и против Милосердие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4067944" cy="25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Прививки против натуральной оспы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81299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19 веке 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натуральной оспы в России умирал каждый седьмой ребёнок.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Первые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прививки (вариоляции) в России сделал специально приглашённый из Англии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врач Томас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Димсдейл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этом Екатерина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решила подать подданным личный пример: в ночь на 12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октября 1768 года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прививку от оспы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сделали самой императрице.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Были открыты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оспенные дома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Санкт-Петербурге, Москве, Киеве, Царском селе 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даже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Иркутске.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 каждого привитого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выдавали серебряный рубль. Екатериной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был издан указ об обязательном оспопрививании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России вакцинация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Дженнера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была начата 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октябре 1801 году.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7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924712"/>
          </a:xfrm>
        </p:spPr>
        <p:txBody>
          <a:bodyPr>
            <a:normAutofit/>
          </a:bodyPr>
          <a:lstStyle/>
          <a:p>
            <a:r>
              <a:rPr lang="ru-RU" dirty="0" smtClean="0"/>
              <a:t>Успехи вакцинации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Благодаря </a:t>
            </a: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вакцинации удалось победить такую страшную инфекцию, как натуральная оспа, во всем мире. До начала введения прививок против оспы ежегодно от этой инфекции только в Европе умирало 500 тысяч человек. </a:t>
            </a: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700" dirty="0">
                <a:solidFill>
                  <a:schemeClr val="accent2">
                    <a:lumMod val="50000"/>
                  </a:schemeClr>
                </a:solidFill>
              </a:rPr>
              <a:t>Массовая иммунизация всего детского населения страны позволила ликвидировать заболевания полиомиелитом в Российской Федерации. Последние случаи заболевания были зарегистрированы в 1996г. в Чеченской республике, в связи с отсутствием прививок среди населения. </a:t>
            </a: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700" dirty="0" smtClean="0">
                <a:solidFill>
                  <a:schemeClr val="accent2">
                    <a:lumMod val="50000"/>
                  </a:schemeClr>
                </a:solidFill>
              </a:rPr>
              <a:t>Снизилась заболеваемость вирусным гепатитом В, корью, краснухой, гриппом, паротитом, дифтерией, столбняком, бешенством.</a:t>
            </a:r>
          </a:p>
          <a:p>
            <a:pPr>
              <a:buFont typeface="Wingdings" pitchFamily="2" charset="2"/>
              <a:buChar char="v"/>
            </a:pPr>
            <a:endParaRPr lang="ru-RU" sz="27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58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031" y="1268760"/>
            <a:ext cx="85504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rgbClr val="000099"/>
                </a:solidFill>
                <a:latin typeface="CG Times" pitchFamily="18" charset="0"/>
              </a:rPr>
              <a:t>        Если </a:t>
            </a:r>
            <a:r>
              <a:rPr lang="ru-RU" sz="2000" b="1" dirty="0">
                <a:solidFill>
                  <a:srgbClr val="000099"/>
                </a:solidFill>
                <a:latin typeface="CG Times" pitchFamily="18" charset="0"/>
              </a:rPr>
              <a:t>бы не </a:t>
            </a:r>
            <a:r>
              <a:rPr lang="ru-RU" sz="2000" b="1" dirty="0" smtClean="0">
                <a:solidFill>
                  <a:srgbClr val="000099"/>
                </a:solidFill>
                <a:latin typeface="CG Times" pitchFamily="18" charset="0"/>
              </a:rPr>
              <a:t>прививочная компания против полиомиелита, проводимая в 1988-2003</a:t>
            </a:r>
            <a:r>
              <a:rPr lang="ru-RU" sz="2000" b="1" dirty="0" smtClean="0">
                <a:solidFill>
                  <a:srgbClr val="000099"/>
                </a:solidFill>
              </a:rPr>
              <a:t> годах</a:t>
            </a:r>
            <a:r>
              <a:rPr lang="ru-RU" sz="2000" b="1" dirty="0" smtClean="0">
                <a:solidFill>
                  <a:srgbClr val="000099"/>
                </a:solidFill>
                <a:latin typeface="CG Times" pitchFamily="18" charset="0"/>
              </a:rPr>
              <a:t>, </a:t>
            </a:r>
            <a:r>
              <a:rPr lang="ru-RU" sz="2000" b="1" dirty="0">
                <a:solidFill>
                  <a:srgbClr val="000099"/>
                </a:solidFill>
                <a:latin typeface="CG Times" pitchFamily="18" charset="0"/>
              </a:rPr>
              <a:t>около 5 миллионов людей были бы сегодня парализованы в результате перенесенного </a:t>
            </a:r>
            <a:r>
              <a:rPr lang="ru-RU" sz="2000" b="1" dirty="0" smtClean="0">
                <a:solidFill>
                  <a:srgbClr val="000099"/>
                </a:solidFill>
                <a:latin typeface="CG Times" pitchFamily="18" charset="0"/>
              </a:rPr>
              <a:t>заболевания.</a:t>
            </a:r>
            <a:endParaRPr lang="ru-RU" sz="2000" b="1" dirty="0">
              <a:solidFill>
                <a:srgbClr val="000099"/>
              </a:solidFill>
              <a:latin typeface="CG Times" pitchFamily="18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2" t="21977" r="32625" b="39561"/>
          <a:stretch>
            <a:fillRect/>
          </a:stretch>
        </p:blipFill>
        <p:spPr>
          <a:xfrm>
            <a:off x="5005770" y="3132894"/>
            <a:ext cx="4138230" cy="29910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2031" y="3140968"/>
            <a:ext cx="4572000" cy="2806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ru-RU" sz="2000" b="1" dirty="0">
                <a:solidFill>
                  <a:srgbClr val="000099"/>
                </a:solidFill>
                <a:latin typeface="CG Times" pitchFamily="18" charset="0"/>
              </a:rPr>
              <a:t>После искоренения полиомиелита человечество будет </a:t>
            </a:r>
            <a:r>
              <a:rPr lang="ru-RU" sz="2000" b="1" dirty="0">
                <a:solidFill>
                  <a:srgbClr val="CC0000"/>
                </a:solidFill>
                <a:latin typeface="CG Times" pitchFamily="18" charset="0"/>
              </a:rPr>
              <a:t>ежегодно</a:t>
            </a:r>
            <a:r>
              <a:rPr lang="ru-RU" sz="2000" b="1" dirty="0">
                <a:solidFill>
                  <a:srgbClr val="000099"/>
                </a:solidFill>
                <a:latin typeface="CG Times" pitchFamily="18" charset="0"/>
              </a:rPr>
              <a:t> </a:t>
            </a:r>
            <a:r>
              <a:rPr lang="ru-RU" sz="2000" b="1" dirty="0">
                <a:solidFill>
                  <a:srgbClr val="CC0000"/>
                </a:solidFill>
                <a:latin typeface="CG Times" pitchFamily="18" charset="0"/>
              </a:rPr>
              <a:t>экономить </a:t>
            </a:r>
            <a:r>
              <a:rPr lang="ru-RU" sz="2000" b="1" dirty="0">
                <a:solidFill>
                  <a:srgbClr val="CC0000"/>
                </a:solidFill>
              </a:rPr>
              <a:t>  </a:t>
            </a:r>
            <a:r>
              <a:rPr lang="ru-RU" sz="2000" b="1" dirty="0">
                <a:solidFill>
                  <a:srgbClr val="CC0000"/>
                </a:solidFill>
                <a:latin typeface="CG Times" pitchFamily="18" charset="0"/>
              </a:rPr>
              <a:t>1,5 млрд. долларов США</a:t>
            </a:r>
            <a:r>
              <a:rPr lang="ru-RU" sz="2000" b="1" dirty="0">
                <a:solidFill>
                  <a:srgbClr val="000099"/>
                </a:solidFill>
                <a:latin typeface="CG Times" pitchFamily="18" charset="0"/>
              </a:rPr>
              <a:t> за счет сокращения расходов на лечение больных и инвалидов и прекращения прививок.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5458" y="332656"/>
            <a:ext cx="69847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accent2">
                    <a:lumMod val="50000"/>
                  </a:schemeClr>
                </a:solidFill>
              </a:rPr>
              <a:t>ЛИКВИДАЦИЯ ПОЛИОМИЕЛИТА – ДАР ДВАДЦАТОГО ВЕКА ДВАДЦАТЬ ПЕРВОМУ</a:t>
            </a:r>
            <a:endParaRPr lang="ru-RU" sz="19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2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1282700"/>
          </a:xfrm>
        </p:spPr>
        <p:txBody>
          <a:bodyPr/>
          <a:lstStyle/>
          <a:p>
            <a:r>
              <a:rPr lang="ru-RU" sz="2800" smtClean="0">
                <a:solidFill>
                  <a:schemeClr val="hlink"/>
                </a:solidFill>
                <a:latin typeface="Impact" pitchFamily="34" charset="0"/>
              </a:rPr>
              <a:t>Каждый  год </a:t>
            </a:r>
            <a:r>
              <a:rPr lang="ru-RU" sz="2800" smtClean="0">
                <a:solidFill>
                  <a:srgbClr val="A50021"/>
                </a:solidFill>
                <a:latin typeface="Impact" pitchFamily="34" charset="0"/>
              </a:rPr>
              <a:t>до 3 миллионов</a:t>
            </a:r>
            <a:r>
              <a:rPr lang="ru-RU" sz="2800" smtClean="0">
                <a:solidFill>
                  <a:schemeClr val="hlink"/>
                </a:solidFill>
                <a:latin typeface="Impact" pitchFamily="34" charset="0"/>
              </a:rPr>
              <a:t> детских жизней спасается иммунизацией…</a:t>
            </a:r>
          </a:p>
        </p:txBody>
      </p:sp>
      <p:pic>
        <p:nvPicPr>
          <p:cNvPr id="15365" name="Picture 5" descr="Важность дневного сна для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4872038" cy="330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7"/>
          <p:cNvSpPr>
            <a:spLocks/>
          </p:cNvSpPr>
          <p:nvPr/>
        </p:nvSpPr>
        <p:spPr bwMode="auto">
          <a:xfrm>
            <a:off x="395288" y="5516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ru-RU" sz="2800">
                <a:solidFill>
                  <a:srgbClr val="0033CC"/>
                </a:solidFill>
                <a:latin typeface="Calibri"/>
              </a:rPr>
              <a:t>…</a:t>
            </a:r>
            <a:r>
              <a:rPr lang="ru-RU" sz="2800">
                <a:solidFill>
                  <a:srgbClr val="0033CC"/>
                </a:solidFill>
                <a:latin typeface="Impact" pitchFamily="34" charset="0"/>
              </a:rPr>
              <a:t> но  еще  </a:t>
            </a:r>
            <a:r>
              <a:rPr lang="ru-RU" sz="2800">
                <a:solidFill>
                  <a:srgbClr val="990033"/>
                </a:solidFill>
                <a:latin typeface="Impact" pitchFamily="34" charset="0"/>
              </a:rPr>
              <a:t>3 миллиона</a:t>
            </a:r>
            <a:r>
              <a:rPr lang="ru-RU" sz="2800">
                <a:solidFill>
                  <a:srgbClr val="0033CC"/>
                </a:solidFill>
                <a:latin typeface="Impact" pitchFamily="34" charset="0"/>
              </a:rPr>
              <a:t> детей в  мире  </a:t>
            </a:r>
            <a:r>
              <a:rPr lang="ru-RU" sz="2800">
                <a:solidFill>
                  <a:srgbClr val="990033"/>
                </a:solidFill>
                <a:latin typeface="Impact" pitchFamily="34" charset="0"/>
              </a:rPr>
              <a:t>погибает от инфекций</a:t>
            </a:r>
            <a:r>
              <a:rPr lang="ru-RU" sz="2800">
                <a:solidFill>
                  <a:srgbClr val="0033CC"/>
                </a:solidFill>
                <a:latin typeface="Impact" pitchFamily="34" charset="0"/>
              </a:rPr>
              <a:t>, которые могли быть предотвращены с помощью вакцин.</a:t>
            </a:r>
            <a:br>
              <a:rPr lang="ru-RU" sz="2800">
                <a:solidFill>
                  <a:srgbClr val="0033CC"/>
                </a:solidFill>
                <a:latin typeface="Impact" pitchFamily="34" charset="0"/>
              </a:rPr>
            </a:br>
            <a:endParaRPr lang="ru-RU" sz="280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1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25000">
        <p:dissolve/>
      </p:transition>
    </mc:Choice>
    <mc:Fallback>
      <p:transition spd="slow" advClick="0" advTm="2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2228</TotalTime>
  <Words>676</Words>
  <Application>Microsoft Office PowerPoint</Application>
  <PresentationFormat>Экран (4:3)</PresentationFormat>
  <Paragraphs>78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Европейская неделя иммунизации в Тюменской области 2015 год</vt:lpstr>
      <vt:lpstr>Девизы Европейской недели иммунизации:  - Предупредить. Защитить. Привить!  - Не отставайте от жизни!  Цель проведения - повышение уровня охвата профилактическими прививками путем обеспечения большей осведомленности населения о важности иммунизации и праве каждого человека быть защищенным от болезней, которые можно предотвратить при помощи вакцин.</vt:lpstr>
      <vt:lpstr>Презентация PowerPoint</vt:lpstr>
      <vt:lpstr>Презентация PowerPoint</vt:lpstr>
      <vt:lpstr>Из истории вакцинопрофилактики</vt:lpstr>
      <vt:lpstr>Прививки против натуральной оспы в России</vt:lpstr>
      <vt:lpstr>Успехи вакцинации</vt:lpstr>
      <vt:lpstr>Презентация PowerPoint</vt:lpstr>
      <vt:lpstr>Каждый  год до 3 миллионов детских жизней спасается иммунизацией…</vt:lpstr>
      <vt:lpstr>Презентация PowerPoint</vt:lpstr>
      <vt:lpstr>Последствия отказа от прививок</vt:lpstr>
      <vt:lpstr>Вспышка дифтерии в России</vt:lpstr>
      <vt:lpstr>Презентация PowerPoint</vt:lpstr>
      <vt:lpstr>Несколько фактов для сравнения</vt:lpstr>
      <vt:lpstr>Вакцинация – наиболее эффективный способ профилактики инфекционных заболеваний.</vt:lpstr>
      <vt:lpstr>Не отставайте от жизни!  Сделайте прививку!  И будьте здоровы!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города Тюмени Департамент здравоохранения         О работе по профилактике  распространения ОРВИ и гриппа  в городе Тюмени                  И.о. директора департамента здравоохранения                                Н.В. Янина       Тюмень 2013</dc:title>
  <dc:creator>Петрова</dc:creator>
  <cp:lastModifiedBy>Ржанова</cp:lastModifiedBy>
  <cp:revision>135</cp:revision>
  <cp:lastPrinted>2014-11-06T08:59:35Z</cp:lastPrinted>
  <dcterms:created xsi:type="dcterms:W3CDTF">2013-11-13T02:21:18Z</dcterms:created>
  <dcterms:modified xsi:type="dcterms:W3CDTF">2015-04-17T06:11:30Z</dcterms:modified>
</cp:coreProperties>
</file>