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9" r:id="rId4"/>
    <p:sldId id="288" r:id="rId5"/>
    <p:sldId id="289" r:id="rId6"/>
    <p:sldId id="290" r:id="rId7"/>
    <p:sldId id="266" r:id="rId8"/>
    <p:sldId id="269" r:id="rId9"/>
    <p:sldId id="282" r:id="rId10"/>
    <p:sldId id="271" r:id="rId11"/>
    <p:sldId id="275" r:id="rId12"/>
    <p:sldId id="279" r:id="rId13"/>
    <p:sldId id="281" r:id="rId14"/>
    <p:sldId id="28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5pPr>
    <a:lvl6pPr marL="2286000" algn="l" defTabSz="914400" rtl="0" eaLnBrk="1" latinLnBrk="0" hangingPunct="1"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6pPr>
    <a:lvl7pPr marL="2743200" algn="l" defTabSz="914400" rtl="0" eaLnBrk="1" latinLnBrk="0" hangingPunct="1"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7pPr>
    <a:lvl8pPr marL="3200400" algn="l" defTabSz="914400" rtl="0" eaLnBrk="1" latinLnBrk="0" hangingPunct="1"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8pPr>
    <a:lvl9pPr marL="3657600" algn="l" defTabSz="914400" rtl="0" eaLnBrk="1" latinLnBrk="0" hangingPunct="1">
      <a:defRPr b="1" i="1" kern="1200">
        <a:solidFill>
          <a:srgbClr val="008000"/>
        </a:solidFill>
        <a:latin typeface="Monotype Corsiva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FFFF00"/>
    <a:srgbClr val="FF3300"/>
    <a:srgbClr val="0000CC"/>
    <a:srgbClr val="003300"/>
    <a:srgbClr val="FFF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94660"/>
  </p:normalViewPr>
  <p:slideViewPr>
    <p:cSldViewPr>
      <p:cViewPr>
        <p:scale>
          <a:sx n="64" d="100"/>
          <a:sy n="64" d="100"/>
        </p:scale>
        <p:origin x="-1602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0099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4" name="Picture 22" descr="solnishko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571500"/>
            <a:ext cx="29527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455738" y="1023938"/>
            <a:ext cx="635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322263" y="6597650"/>
            <a:ext cx="864235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323850" y="333375"/>
            <a:ext cx="864235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323850" y="333375"/>
            <a:ext cx="0" cy="62642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>
            <a:off x="8964613" y="333375"/>
            <a:ext cx="0" cy="62642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12" descr="C:\Documents and Settings\1\Рабочий стол\пед фестиваль 2013\2013-09-19 для светланы\для светланы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571500"/>
            <a:ext cx="28543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571875" y="357188"/>
            <a:ext cx="5214938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</a:t>
            </a:r>
            <a:endParaRPr lang="ru-RU" sz="5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000625" y="5143500"/>
            <a:ext cx="3611563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Захарова Светлана </a:t>
            </a:r>
          </a:p>
          <a:p>
            <a:pPr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Николаевна</a:t>
            </a:r>
            <a:endParaRPr lang="ru-RU" sz="3600" dirty="0"/>
          </a:p>
        </p:txBody>
      </p:sp>
      <p:sp>
        <p:nvSpPr>
          <p:cNvPr id="1035" name="Прямоугольник 1"/>
          <p:cNvSpPr>
            <a:spLocks noChangeArrowheads="1"/>
          </p:cNvSpPr>
          <p:nvPr/>
        </p:nvSpPr>
        <p:spPr bwMode="auto">
          <a:xfrm>
            <a:off x="827088" y="2690813"/>
            <a:ext cx="4465637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В детском саду у нас </a:t>
            </a:r>
            <a:br>
              <a:rPr lang="ru-RU" sz="3600" dirty="0"/>
            </a:br>
            <a:r>
              <a:rPr lang="ru-RU" sz="3600" dirty="0"/>
              <a:t>Очень интересно! </a:t>
            </a:r>
            <a:br>
              <a:rPr lang="ru-RU" sz="3600" dirty="0"/>
            </a:br>
            <a:r>
              <a:rPr lang="ru-RU" sz="3600" dirty="0"/>
              <a:t>Хотим мы провести для Вас  экскурсию все вместе. </a:t>
            </a:r>
          </a:p>
          <a:p>
            <a:r>
              <a:rPr lang="ru-RU" sz="4000" dirty="0"/>
              <a:t>Группа </a:t>
            </a:r>
            <a:r>
              <a:rPr lang="ru-RU" sz="4000" smtClean="0"/>
              <a:t>«Малышки»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6600"/>
                </a:solidFill>
                <a:latin typeface="Monotype Corsiva" pitchFamily="66" charset="0"/>
              </a:rPr>
              <a:t>Пирамидки и мозайку, бусы и шнурки, сказочные шапочки ОБОЖАЕМ МЫ!</a:t>
            </a:r>
          </a:p>
        </p:txBody>
      </p:sp>
      <p:pic>
        <p:nvPicPr>
          <p:cNvPr id="10243" name="Picture 41" descr="C:\Documents and Settings\Администратор\Рабочий стол\МАЛЫШКИдокументы\Фото МАЛЫШКИ\DSC095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10244" name="Picture 42" descr="C:\Documents and Settings\Администратор\Рабочий стол\МАЛЫШКИдокументы\Фото МАЛЫШКИ\DSC09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395288" y="476250"/>
            <a:ext cx="0" cy="58324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395288" y="6308725"/>
            <a:ext cx="1439862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395288" y="4868863"/>
            <a:ext cx="0" cy="151288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395288" y="6381750"/>
            <a:ext cx="5256212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3708400" y="404813"/>
            <a:ext cx="5040313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748713" y="404813"/>
            <a:ext cx="0" cy="2303462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70" name="Заголовок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9900"/>
                </a:solidFill>
                <a:latin typeface="Monotype Corsiva" pitchFamily="66" charset="0"/>
              </a:rPr>
              <a:t>Хорошо с друзьями прыгать и играть, </a:t>
            </a:r>
            <a:br>
              <a:rPr lang="ru-RU" sz="3200" b="1" smtClean="0">
                <a:solidFill>
                  <a:srgbClr val="00990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9900"/>
                </a:solidFill>
                <a:latin typeface="Monotype Corsiva" pitchFamily="66" charset="0"/>
              </a:rPr>
              <a:t>но детишкам маленьким надо отдыхать.</a:t>
            </a:r>
          </a:p>
        </p:txBody>
      </p:sp>
      <p:pic>
        <p:nvPicPr>
          <p:cNvPr id="11271" name="Picture 10" descr="C:\Documents and Settings\Администратор\Рабочий стол\DSC096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9500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11272" name="Picture 11" descr="C:\Documents and Settings\Администратор\Рабочий стол\DSC096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0099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7667625" y="333375"/>
            <a:ext cx="11525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8820150" y="333375"/>
            <a:ext cx="0" cy="180022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50825" y="5876925"/>
            <a:ext cx="0" cy="792163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250825" y="6669088"/>
            <a:ext cx="7207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smtClean="0">
                <a:latin typeface="Monotype Corsiva" pitchFamily="66" charset="0"/>
              </a:rPr>
              <a:t>Мы проснулись, улыбнулись, хорошенько потянулись!</a:t>
            </a:r>
            <a:br>
              <a:rPr lang="ru-RU" sz="3600" b="1" smtClean="0">
                <a:latin typeface="Monotype Corsiva" pitchFamily="66" charset="0"/>
              </a:rPr>
            </a:br>
            <a:r>
              <a:rPr lang="ru-RU" sz="3600" b="1" smtClean="0">
                <a:latin typeface="Monotype Corsiva" pitchFamily="66" charset="0"/>
              </a:rPr>
              <a:t>И босые  наши ножки побежали по дорожке!</a:t>
            </a:r>
          </a:p>
        </p:txBody>
      </p:sp>
      <p:pic>
        <p:nvPicPr>
          <p:cNvPr id="12295" name="Picture 9" descr="C:\Documents and Settings\Администратор\Рабочий стол\МАЛЫШКИдокументы\Фото МАЛЫШКИ\DSC094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565400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12296" name="Picture 7" descr="C:\Documents and Settings\Администратор\Рабочий стол\МАЛЫШКИдокументы\Фото МАЛЫШКИ\DSC0948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560638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5" name="Picture 17" descr="лист-3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5949950"/>
            <a:ext cx="4178300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395288" y="404813"/>
            <a:ext cx="295275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395288" y="404813"/>
            <a:ext cx="0" cy="48958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395288" y="6165850"/>
            <a:ext cx="0" cy="50323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395288" y="6669088"/>
            <a:ext cx="8497887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>
            <a:off x="8893175" y="6165850"/>
            <a:ext cx="0" cy="50323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7019925" y="404813"/>
            <a:ext cx="1871663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8893175" y="404813"/>
            <a:ext cx="0" cy="45370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22" name="Заголовок 1"/>
          <p:cNvSpPr>
            <a:spLocks noGrp="1"/>
          </p:cNvSpPr>
          <p:nvPr>
            <p:ph type="title"/>
          </p:nvPr>
        </p:nvSpPr>
        <p:spPr bwMode="auto">
          <a:xfrm>
            <a:off x="528638" y="4048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600" b="1" smtClean="0">
                <a:latin typeface="Monotype Corsiva" pitchFamily="66" charset="0"/>
              </a:rPr>
              <a:t>Любим ручки развивать, в игры разные играть</a:t>
            </a:r>
          </a:p>
        </p:txBody>
      </p:sp>
      <p:pic>
        <p:nvPicPr>
          <p:cNvPr id="13323" name="Picture 11" descr="C:\Documents and Settings\Администратор\Рабочий стол\Фото МАЛЫШКИ\DSC09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9813" y="1773238"/>
            <a:ext cx="4038600" cy="3311525"/>
          </a:xfrm>
          <a:noFill/>
          <a:ln>
            <a:miter lim="800000"/>
            <a:headEnd/>
            <a:tailEnd/>
          </a:ln>
        </p:spPr>
      </p:pic>
      <p:pic>
        <p:nvPicPr>
          <p:cNvPr id="13324" name="Picture 12" descr="C:\Documents and Settings\Администратор\Рабочий стол\Фото МАЛЫШКИ\DSC095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838" y="33893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 солнышко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-171450"/>
            <a:ext cx="28575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Игрушки наши не скучайте, 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пока !!!</a:t>
            </a:r>
            <a:b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</a:br>
            <a:r>
              <a:rPr lang="ru-RU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Д</a:t>
            </a:r>
            <a:r>
              <a:rPr lang="ru-RU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 завтра отдыхайте !</a:t>
            </a:r>
          </a:p>
        </p:txBody>
      </p:sp>
      <p:pic>
        <p:nvPicPr>
          <p:cNvPr id="41995" name="Picture 11" descr="солнц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22750"/>
            <a:ext cx="24558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971550" y="5949950"/>
            <a:ext cx="3897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4342" name="Picture 9" descr="F:\DCIM\101MSDCF\DSC09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14343" name="Picture 10" descr="F:\DCIM\101MSDCF\DSC096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1100" smtClean="0"/>
              <a:t>.</a:t>
            </a:r>
            <a:br>
              <a:rPr lang="ru-RU" sz="1100" smtClean="0"/>
            </a:br>
            <a:endParaRPr lang="ru-RU" sz="1100" smtClean="0"/>
          </a:p>
        </p:txBody>
      </p:sp>
      <p:pic>
        <p:nvPicPr>
          <p:cNvPr id="39943" name="Picture 7" descr="лист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076573">
            <a:off x="94456" y="-3969"/>
            <a:ext cx="1633538" cy="2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1908175" y="476250"/>
            <a:ext cx="4572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Мы двери в сказку открываем, </a:t>
            </a:r>
            <a:br>
              <a:rPr lang="ru-RU" sz="3200"/>
            </a:br>
            <a:r>
              <a:rPr lang="ru-RU" sz="3200"/>
              <a:t>И в нашу группу приглашаем! </a:t>
            </a:r>
            <a:br>
              <a:rPr lang="ru-RU" sz="3200"/>
            </a:br>
            <a:r>
              <a:rPr lang="ru-RU" sz="3200"/>
              <a:t/>
            </a:r>
            <a:br>
              <a:rPr lang="ru-RU" sz="3200"/>
            </a:br>
            <a:endParaRPr lang="ru-RU" sz="3200"/>
          </a:p>
        </p:txBody>
      </p:sp>
      <p:pic>
        <p:nvPicPr>
          <p:cNvPr id="2053" name="Picture 6" descr="C:\Documents and Settings\Администратор\Рабочий стол\МАЛЫШКИдокументы\Фото МАЛЫШКИ\DSC09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141325" y="-4995863"/>
            <a:ext cx="25193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C:\Documents and Settings\Администратор\Рабочий стол\МАЛЫШКИдокументы\Фото МАЛЫШКИ\DSC095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058400" y="-7543800"/>
            <a:ext cx="3600450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C:\Documents and Settings\Администратор\Рабочий стол\Фото МАЛЫШКИ\DSC095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213100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2056" name="Picture 8" descr="C:\Documents and Settings\Администратор\Рабочий стол\Фото МАЛЫШКИ\DSC095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3213100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715375" y="928688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195513" y="6597650"/>
            <a:ext cx="432117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Заголовок 2"/>
          <p:cNvSpPr>
            <a:spLocks noGrp="1"/>
          </p:cNvSpPr>
          <p:nvPr>
            <p:ph type="title"/>
          </p:nvPr>
        </p:nvSpPr>
        <p:spPr bwMode="auto">
          <a:xfrm>
            <a:off x="485775" y="1889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>Здесь солнышко всегда сияет, </a:t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>Нам настроение поднимает</a:t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3200" b="1" smtClean="0">
              <a:solidFill>
                <a:srgbClr val="00B050"/>
              </a:solidFill>
              <a:latin typeface="Monotype Corsiva" pitchFamily="66" charset="0"/>
            </a:endParaRPr>
          </a:p>
        </p:txBody>
      </p:sp>
      <p:pic>
        <p:nvPicPr>
          <p:cNvPr id="3077" name="Picture 18" descr="C:\Documents and Settings\Администратор\Рабочий стол\МАЛЫШКИдокументы\Фото МАЛЫШКИ\DSC09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061575" y="-765968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9" descr="C:\Documents and Settings\Администратор\Рабочий стол\Фото МАЛЫШКИ\DSC095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3079" name="Picture 10" descr="C:\Documents and Settings\Администратор\Рабочий стол\Фото МАЛЫШКИ\DSC095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14313"/>
            <a:ext cx="8229600" cy="11430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В детский сад детишки 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С радостью всегда идут, 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И девчонки, и мальчишки, </a:t>
            </a:r>
            <a:r>
              <a:rPr lang="en-US" sz="2800" b="1" dirty="0">
                <a:solidFill>
                  <a:srgbClr val="00B050"/>
                </a:solidFill>
                <a:latin typeface="Monotype Corsiva" pitchFamily="66" charset="0"/>
              </a:rPr>
              <a:t/>
            </a:r>
            <a:br>
              <a:rPr lang="en-US" sz="2800" b="1" dirty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  <a:t>Очень нравится им тут! </a:t>
            </a:r>
            <a:br>
              <a:rPr lang="ru-RU" sz="2800" b="1" dirty="0">
                <a:solidFill>
                  <a:srgbClr val="00B050"/>
                </a:solidFill>
                <a:latin typeface="Monotype Corsiva" pitchFamily="66" charset="0"/>
              </a:rPr>
            </a:br>
            <a:endParaRPr lang="ru-RU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089150" y="333375"/>
            <a:ext cx="432117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715375" y="928688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57188" y="785813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1" name="Picture 11" descr="лист-3-1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-242888"/>
            <a:ext cx="1968501" cy="188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лист-3-3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4552950"/>
            <a:ext cx="21780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164388" y="333375"/>
            <a:ext cx="15843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929688" y="285750"/>
            <a:ext cx="0" cy="36004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42875" y="3071813"/>
            <a:ext cx="0" cy="36734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23850" y="6597650"/>
            <a:ext cx="431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75" y="1928813"/>
            <a:ext cx="8001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9" name="Picture 15" descr="C:\Documents and Settings\Администратор\Рабочий стол\Фото МАЛЫШКИ\DSC095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5906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4110" name="Picture 16" descr="C:\Documents and Settings\Администратор\Рабочий стол\Фото МАЛЫШКИ\DSC095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5906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>Каждый день зарядкой занимаемся</a:t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>Посмотрите вы на нас </a:t>
            </a:r>
            <a:b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B050"/>
                </a:solidFill>
                <a:latin typeface="Monotype Corsiva" pitchFamily="66" charset="0"/>
              </a:rPr>
              <a:t>МЫ СТАРАЕМСЯ</a:t>
            </a:r>
            <a: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  <a:t>!</a:t>
            </a:r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715375" y="928688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57188" y="785813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195513" y="6597650"/>
            <a:ext cx="432117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1" name="Picture 11" descr="лист-3-1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685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лист-3-3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63" y="4429125"/>
            <a:ext cx="21780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164388" y="333375"/>
            <a:ext cx="15843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929688" y="285750"/>
            <a:ext cx="0" cy="36004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42875" y="3071813"/>
            <a:ext cx="0" cy="36734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23850" y="6597650"/>
            <a:ext cx="431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5300" y="1843088"/>
            <a:ext cx="82153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 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33" name="Picture 14" descr="C:\Documents and Settings\Администратор\Рабочий стол\Фото МАЛЫШКИ\DSC09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5134" name="Picture 15" descr="C:\Documents and Settings\Администратор\Рабочий стол\Фото МАЛЫШКИ\DSC09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chemeClr val="bg1"/>
            </a:gs>
            <a:gs pos="100000">
              <a:srgbClr val="0099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  <a:t>В этой комнате живут  горшки-</a:t>
            </a:r>
            <a:b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  <a:t>наши лучшие дружки.</a:t>
            </a:r>
            <a:b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  <a:t>Кто в горшочек будет какать –</a:t>
            </a:r>
            <a:b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2400" b="1" smtClean="0">
                <a:solidFill>
                  <a:srgbClr val="00B050"/>
                </a:solidFill>
                <a:latin typeface="Monotype Corsiva" pitchFamily="66" charset="0"/>
              </a:rPr>
              <a:t>Никогда не будет плакать!</a:t>
            </a:r>
          </a:p>
        </p:txBody>
      </p:sp>
      <p:pic>
        <p:nvPicPr>
          <p:cNvPr id="6147" name="Picture 15" descr="C:\Documents and Settings\Администратор\Рабочий стол\Фото МАЛЫШКИ\DSC096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0400" y="1882775"/>
            <a:ext cx="5616575" cy="4210050"/>
          </a:xfrm>
          <a:noFill/>
          <a:ln>
            <a:miter lim="800000"/>
            <a:headEnd/>
            <a:tailEnd/>
          </a:ln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8715375" y="928688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357188" y="785813"/>
            <a:ext cx="0" cy="56896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2195513" y="6597650"/>
            <a:ext cx="432117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51" name="Picture 11" descr="лист-3-1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685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лист-3-3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63" y="4429125"/>
            <a:ext cx="2178050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7164388" y="333375"/>
            <a:ext cx="15843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8929688" y="285750"/>
            <a:ext cx="0" cy="360045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42875" y="3071813"/>
            <a:ext cx="0" cy="3673475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323850" y="6597650"/>
            <a:ext cx="4318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625" y="1928813"/>
            <a:ext cx="8215313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 мылом и водой мы дружим,</a:t>
            </a:r>
            <a:br>
              <a:rPr lang="ru-RU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32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умываться любим мы!</a:t>
            </a:r>
          </a:p>
        </p:txBody>
      </p:sp>
      <p:sp>
        <p:nvSpPr>
          <p:cNvPr id="7171" name="Текст 9"/>
          <p:cNvSpPr>
            <a:spLocks noGrp="1"/>
          </p:cNvSpPr>
          <p:nvPr>
            <p:ph type="body" idx="1"/>
          </p:nvPr>
        </p:nvSpPr>
        <p:spPr bwMode="auto">
          <a:xfrm>
            <a:off x="468313" y="1335088"/>
            <a:ext cx="4040187" cy="101441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latin typeface="Monotype Corsiva" pitchFamily="66" charset="0"/>
              </a:rPr>
              <a:t>Ручки я помою, а потом стряхну</a:t>
            </a:r>
          </a:p>
        </p:txBody>
      </p:sp>
      <p:pic>
        <p:nvPicPr>
          <p:cNvPr id="7172" name="Picture 6" descr="C:\Documents and Settings\Администратор\Рабочий стол\МАЛЫШКИдокументы\Фото МАЛЫШКИ\DSC095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636838"/>
            <a:ext cx="4040187" cy="3030537"/>
          </a:xfrm>
          <a:noFill/>
          <a:ln>
            <a:miter lim="800000"/>
            <a:headEnd/>
            <a:tailEnd/>
          </a:ln>
        </p:spPr>
      </p:pic>
      <p:sp>
        <p:nvSpPr>
          <p:cNvPr id="7173" name="Текст 10"/>
          <p:cNvSpPr>
            <a:spLocks noGrp="1"/>
          </p:cNvSpPr>
          <p:nvPr>
            <p:ph type="body" sz="quarter" idx="3"/>
          </p:nvPr>
        </p:nvSpPr>
        <p:spPr bwMode="auto">
          <a:xfrm>
            <a:off x="4643438" y="1401763"/>
            <a:ext cx="4041775" cy="6397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smtClean="0">
                <a:latin typeface="Monotype Corsiva" pitchFamily="66" charset="0"/>
              </a:rPr>
              <a:t>Где моя картинка?</a:t>
            </a:r>
          </a:p>
        </p:txBody>
      </p:sp>
      <p:pic>
        <p:nvPicPr>
          <p:cNvPr id="7174" name="Picture 7" descr="C:\Documents and Settings\Администратор\Рабочий стол\МАЛЫШКИдокументы\Фото МАЛЫШКИ\DSC0953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5250"/>
            <a:ext cx="4041775" cy="3030538"/>
          </a:xfrm>
          <a:noFill/>
          <a:ln>
            <a:miter lim="800000"/>
            <a:headEnd/>
            <a:tailEnd/>
          </a:ln>
        </p:spPr>
      </p:pic>
      <p:pic>
        <p:nvPicPr>
          <p:cNvPr id="18440" name="Picture 8" descr="лист-3-4 коп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0"/>
            <a:ext cx="144145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100000">
              <a:srgbClr val="FF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лист-3-2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83200"/>
            <a:ext cx="24479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8358188" y="4429125"/>
            <a:ext cx="433387" cy="287338"/>
          </a:xfrm>
          <a:custGeom>
            <a:avLst/>
            <a:gdLst>
              <a:gd name="G0" fmla="+- 12976 0 0"/>
              <a:gd name="G1" fmla="+- 18514 0 0"/>
              <a:gd name="G2" fmla="+- 7200 0 0"/>
              <a:gd name="G3" fmla="*/ 12976 1 2"/>
              <a:gd name="G4" fmla="+- G3 10800 0"/>
              <a:gd name="G5" fmla="+- 21600 12976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288 w 21600"/>
              <a:gd name="T1" fmla="*/ 0 h 21600"/>
              <a:gd name="T2" fmla="*/ 12976 w 21600"/>
              <a:gd name="T3" fmla="*/ 7200 h 21600"/>
              <a:gd name="T4" fmla="*/ 0 w 21600"/>
              <a:gd name="T5" fmla="*/ 20170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288" y="0"/>
                </a:moveTo>
                <a:lnTo>
                  <a:pt x="12976" y="7200"/>
                </a:lnTo>
                <a:lnTo>
                  <a:pt x="16062" y="7200"/>
                </a:lnTo>
                <a:lnTo>
                  <a:pt x="16062" y="18739"/>
                </a:lnTo>
                <a:lnTo>
                  <a:pt x="0" y="18739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flipH="1" flipV="1">
            <a:off x="0" y="2428875"/>
            <a:ext cx="720725" cy="285750"/>
          </a:xfrm>
          <a:custGeom>
            <a:avLst/>
            <a:gdLst>
              <a:gd name="G0" fmla="+- 12655 0 0"/>
              <a:gd name="G1" fmla="+- 18514 0 0"/>
              <a:gd name="G2" fmla="+- 7200 0 0"/>
              <a:gd name="G3" fmla="*/ 12655 1 2"/>
              <a:gd name="G4" fmla="+- G3 10800 0"/>
              <a:gd name="G5" fmla="+- 21600 12655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7128 w 21600"/>
              <a:gd name="T1" fmla="*/ 0 h 21600"/>
              <a:gd name="T2" fmla="*/ 12655 w 21600"/>
              <a:gd name="T3" fmla="*/ 7200 h 21600"/>
              <a:gd name="T4" fmla="*/ 0 w 21600"/>
              <a:gd name="T5" fmla="*/ 19983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128" y="0"/>
                </a:moveTo>
                <a:lnTo>
                  <a:pt x="12655" y="7200"/>
                </a:lnTo>
                <a:lnTo>
                  <a:pt x="15741" y="7200"/>
                </a:lnTo>
                <a:lnTo>
                  <a:pt x="15741" y="18365"/>
                </a:lnTo>
                <a:lnTo>
                  <a:pt x="0" y="18365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8" name="Picture 14" descr="лист-3-4 коп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5516563"/>
            <a:ext cx="19558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лист-3-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155690">
            <a:off x="-155575" y="-63500"/>
            <a:ext cx="10318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5508625" y="6597650"/>
            <a:ext cx="1439863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2268538" y="260350"/>
            <a:ext cx="12954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8820150" y="4724400"/>
            <a:ext cx="0" cy="1728788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Заголовок 2"/>
          <p:cNvSpPr>
            <a:spLocks noGrp="1"/>
          </p:cNvSpPr>
          <p:nvPr>
            <p:ph type="title"/>
          </p:nvPr>
        </p:nvSpPr>
        <p:spPr bwMode="auto">
          <a:xfrm>
            <a:off x="533400" y="269875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solidFill>
                  <a:schemeClr val="tx1"/>
                </a:solidFill>
                <a:latin typeface="Monotype Corsiva" pitchFamily="66" charset="0"/>
              </a:rPr>
              <a:t>       </a:t>
            </a:r>
            <a:r>
              <a:rPr lang="ru-RU" sz="3200" b="1" smtClean="0">
                <a:solidFill>
                  <a:srgbClr val="009900"/>
                </a:solidFill>
                <a:latin typeface="Monotype Corsiva" pitchFamily="66" charset="0"/>
              </a:rPr>
              <a:t>Кашу утром мы едим , расти здоровыми хотим!</a:t>
            </a:r>
          </a:p>
        </p:txBody>
      </p:sp>
      <p:pic>
        <p:nvPicPr>
          <p:cNvPr id="8203" name="Picture 13" descr="C:\Documents and Settings\Администратор\Рабочий стол\Фото МАЛЫШКИ\DSC09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8204" name="Picture 14" descr="C:\Documents and Settings\Администратор\Рабочий стол\Фото МАЛЫШКИ\DSC095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9900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3200" b="1" smtClean="0">
                <a:solidFill>
                  <a:srgbClr val="006600"/>
                </a:solidFill>
                <a:latin typeface="Monotype Corsiva" pitchFamily="66" charset="0"/>
              </a:rPr>
              <a:t>Мы любим строить домики и в «Золушку» играть.</a:t>
            </a:r>
            <a:br>
              <a:rPr lang="ru-RU" sz="3200" b="1" smtClean="0">
                <a:solidFill>
                  <a:srgbClr val="006600"/>
                </a:solidFill>
                <a:latin typeface="Monotype Corsiva" pitchFamily="66" charset="0"/>
              </a:rPr>
            </a:br>
            <a:r>
              <a:rPr lang="ru-RU" sz="3200" b="1" smtClean="0">
                <a:solidFill>
                  <a:srgbClr val="006600"/>
                </a:solidFill>
                <a:latin typeface="Monotype Corsiva" pitchFamily="66" charset="0"/>
              </a:rPr>
              <a:t>Ведь это помогает наши ручки развивать!</a:t>
            </a:r>
          </a:p>
        </p:txBody>
      </p:sp>
      <p:pic>
        <p:nvPicPr>
          <p:cNvPr id="9219" name="Picture 5" descr="C:\Documents and Settings\Администратор\Рабочий стол\Фото МАЛЫШКИ\DSC096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47913"/>
            <a:ext cx="4038600" cy="3028950"/>
          </a:xfrm>
          <a:noFill/>
          <a:ln>
            <a:miter lim="800000"/>
            <a:headEnd/>
            <a:tailEnd/>
          </a:ln>
        </p:spPr>
      </p:pic>
      <p:pic>
        <p:nvPicPr>
          <p:cNvPr id="9220" name="Picture 5" descr="F:\DCIM\101MSDCF\DSC096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7913"/>
            <a:ext cx="4038600" cy="3028950"/>
          </a:xfr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1" u="none" strike="noStrike" cap="none" normalizeH="0" baseline="0" smtClean="0">
            <a:ln>
              <a:noFill/>
            </a:ln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onotype Corsiva" pitchFamily="66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122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Monotype Corsiva</vt:lpstr>
      <vt:lpstr>Arial</vt:lpstr>
      <vt:lpstr>Calibri</vt:lpstr>
      <vt:lpstr>Оформление по умолчанию</vt:lpstr>
      <vt:lpstr>Слайд 1</vt:lpstr>
      <vt:lpstr>. </vt:lpstr>
      <vt:lpstr>Здесь солнышко всегда сияет,  Нам настроение поднимает </vt:lpstr>
      <vt:lpstr>В детский сад детишки  С радостью всегда идут,  И девчонки, и мальчишки,  Очень нравится им тут!  </vt:lpstr>
      <vt:lpstr>Каждый день зарядкой занимаемся Посмотрите вы на нас  МЫ СТАРАЕМСЯ!</vt:lpstr>
      <vt:lpstr>В этой комнате живут  горшки- наши лучшие дружки. Кто в горшочек будет какать – Никогда не будет плакать!</vt:lpstr>
      <vt:lpstr>С мылом и водой мы дружим, умываться любим мы!</vt:lpstr>
      <vt:lpstr>       Кашу утром мы едим , расти здоровыми хотим!</vt:lpstr>
      <vt:lpstr>Мы любим строить домики и в «Золушку» играть. Ведь это помогает наши ручки развивать!</vt:lpstr>
      <vt:lpstr>Пирамидки и мозайку, бусы и шнурки, сказочные шапочки ОБОЖАЕМ МЫ!</vt:lpstr>
      <vt:lpstr>Хорошо с друзьями прыгать и играть,  но детишкам маленьким надо отдыхать.</vt:lpstr>
      <vt:lpstr>Мы проснулись, улыбнулись, хорошенько потянулись! И босые  наши ножки побежали по дорожке!</vt:lpstr>
      <vt:lpstr>Любим ручки развивать, в игры разные играть</vt:lpstr>
      <vt:lpstr>Игрушки наши не скучайте,  пока !!! До завтра отдыхайте !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Татьяна</cp:lastModifiedBy>
  <cp:revision>110</cp:revision>
  <dcterms:created xsi:type="dcterms:W3CDTF">2008-02-02T05:08:28Z</dcterms:created>
  <dcterms:modified xsi:type="dcterms:W3CDTF">2015-12-08T13:20:22Z</dcterms:modified>
</cp:coreProperties>
</file>