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71" r:id="rId3"/>
    <p:sldId id="258" r:id="rId4"/>
    <p:sldId id="260" r:id="rId5"/>
    <p:sldId id="261" r:id="rId6"/>
    <p:sldId id="263" r:id="rId7"/>
    <p:sldId id="269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81005"/>
      </p:ext>
    </p:extLst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34597"/>
      </p:ext>
    </p:extLst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749277"/>
      </p:ext>
    </p:extLst>
  </p:cSld>
  <p:clrMapOvr>
    <a:masterClrMapping/>
  </p:clrMapOvr>
  <p:transition spd="slow" advClick="0" advTm="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73731"/>
      </p:ext>
    </p:extLst>
  </p:cSld>
  <p:clrMapOvr>
    <a:masterClrMapping/>
  </p:clrMapOvr>
  <p:transition spd="slow" advClick="0" advTm="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594674"/>
      </p:ext>
    </p:extLst>
  </p:cSld>
  <p:clrMapOvr>
    <a:masterClrMapping/>
  </p:clrMapOvr>
  <p:transition spd="slow" advClick="0" advTm="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24531"/>
      </p:ext>
    </p:extLst>
  </p:cSld>
  <p:clrMapOvr>
    <a:masterClrMapping/>
  </p:clrMapOvr>
  <p:transition spd="slow" advClick="0" advTm="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31661"/>
      </p:ext>
    </p:extLst>
  </p:cSld>
  <p:clrMapOvr>
    <a:masterClrMapping/>
  </p:clrMapOvr>
  <p:transition spd="slow" advClick="0" advTm="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91460"/>
      </p:ext>
    </p:extLst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13570"/>
      </p:ext>
    </p:extLst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9806"/>
      </p:ext>
    </p:extLst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15484"/>
      </p:ext>
    </p:extLst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40155"/>
      </p:ext>
    </p:extLst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02592"/>
      </p:ext>
    </p:extLst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02255"/>
      </p:ext>
    </p:extLst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25375"/>
      </p:ext>
    </p:extLst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45970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10E4-C47A-4178-8306-82DA4DF660BE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6AC152-15D3-4EB7-86B2-41A703CD5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5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slow" advClick="0" advTm="5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Добрая, милая мама моя , </a:t>
            </a:r>
            <a:br>
              <a:rPr lang="ru-RU" dirty="0" smtClean="0"/>
            </a:br>
            <a:r>
              <a:rPr lang="ru-RU" dirty="0" smtClean="0"/>
              <a:t>С праздничным днем поздравляем тебя.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7160380" cy="4622800"/>
          </a:xfrm>
        </p:spPr>
      </p:pic>
    </p:spTree>
    <p:extLst>
      <p:ext uri="{BB962C8B-B14F-4D97-AF65-F5344CB8AC3E}">
        <p14:creationId xmlns:p14="http://schemas.microsoft.com/office/powerpoint/2010/main" val="121736198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  С днем Матери!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767" y="2333768"/>
            <a:ext cx="9381066" cy="41033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3000" i="1" dirty="0" smtClean="0">
                <a:solidFill>
                  <a:srgbClr val="00B050"/>
                </a:solidFill>
              </a:rPr>
              <a:t>28 </a:t>
            </a:r>
            <a:r>
              <a:rPr lang="ru-RU" sz="3000" i="1" dirty="0">
                <a:solidFill>
                  <a:srgbClr val="00B050"/>
                </a:solidFill>
              </a:rPr>
              <a:t>ноября в средней группе №3 </a:t>
            </a:r>
            <a:r>
              <a:rPr lang="ru-RU" sz="3000" i="1" dirty="0" smtClean="0">
                <a:solidFill>
                  <a:srgbClr val="00B050"/>
                </a:solidFill>
              </a:rPr>
              <a:t>«Солнышко</a:t>
            </a:r>
            <a:r>
              <a:rPr lang="ru-RU" sz="3000" i="1" dirty="0">
                <a:solidFill>
                  <a:srgbClr val="00B050"/>
                </a:solidFill>
              </a:rPr>
              <a:t>» прошло </a:t>
            </a:r>
            <a:r>
              <a:rPr lang="ru-RU" sz="3000" i="1" dirty="0" smtClean="0">
                <a:solidFill>
                  <a:srgbClr val="00B050"/>
                </a:solidFill>
              </a:rPr>
              <a:t>развлечение, посвящённое   Дню </a:t>
            </a:r>
            <a:r>
              <a:rPr lang="ru-RU" sz="3000" i="1" dirty="0">
                <a:solidFill>
                  <a:srgbClr val="00B050"/>
                </a:solidFill>
              </a:rPr>
              <a:t>М</a:t>
            </a:r>
            <a:r>
              <a:rPr lang="ru-RU" sz="3000" i="1" dirty="0" smtClean="0">
                <a:solidFill>
                  <a:srgbClr val="00B050"/>
                </a:solidFill>
              </a:rPr>
              <a:t>атери</a:t>
            </a:r>
            <a:r>
              <a:rPr lang="ru-RU" sz="3000" i="1" dirty="0">
                <a:solidFill>
                  <a:srgbClr val="00B050"/>
                </a:solidFill>
              </a:rPr>
              <a:t>. Дети пригласили своих мам и бабушек на свой праздник. На празднике </a:t>
            </a:r>
            <a:r>
              <a:rPr lang="ru-RU" sz="3000" i="1" dirty="0" smtClean="0">
                <a:solidFill>
                  <a:srgbClr val="00B050"/>
                </a:solidFill>
              </a:rPr>
              <a:t>воспитанники нашей группы </a:t>
            </a:r>
            <a:r>
              <a:rPr lang="ru-RU" sz="3000" i="1" dirty="0">
                <a:solidFill>
                  <a:srgbClr val="00B050"/>
                </a:solidFill>
              </a:rPr>
              <a:t>танцевали, читали стихи, играли с мамами. У  всех  было хорошее настроение.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247761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7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Нынче </a:t>
            </a:r>
            <a:r>
              <a:rPr lang="ru-RU" i="1" dirty="0"/>
              <a:t>п</a:t>
            </a:r>
            <a:r>
              <a:rPr lang="ru-RU" i="1" dirty="0" smtClean="0"/>
              <a:t>раздник, нынче праздник.                                                                                                                                                                                                      праздник бабушек и мам</a:t>
            </a:r>
            <a:r>
              <a:rPr lang="ru-RU" i="1" dirty="0"/>
              <a:t>,</a:t>
            </a:r>
            <a:r>
              <a:rPr lang="ru-RU" i="1" dirty="0" smtClean="0"/>
              <a:t> этот самый лучший праздник. Осенью приходит к нам.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1" y="2006760"/>
            <a:ext cx="7149737" cy="41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621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милашки, куклы неваляшки.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0" y="1698172"/>
            <a:ext cx="6300900" cy="4822825"/>
          </a:xfrm>
        </p:spPr>
      </p:pic>
    </p:spTree>
    <p:extLst>
      <p:ext uri="{BB962C8B-B14F-4D97-AF65-F5344CB8AC3E}">
        <p14:creationId xmlns:p14="http://schemas.microsoft.com/office/powerpoint/2010/main" val="429144161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Весело и родителям.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" y="1930400"/>
            <a:ext cx="3963675" cy="4601029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930401"/>
            <a:ext cx="4767489" cy="4601028"/>
          </a:xfrm>
        </p:spPr>
      </p:pic>
    </p:spTree>
    <p:extLst>
      <p:ext uri="{BB962C8B-B14F-4D97-AF65-F5344CB8AC3E}">
        <p14:creationId xmlns:p14="http://schemas.microsoft.com/office/powerpoint/2010/main" val="341676985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Не от скуки на все руки.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677333" y="152400"/>
            <a:ext cx="8596668" cy="4648200"/>
          </a:xfrm>
        </p:spPr>
      </p:pic>
    </p:spTree>
    <p:extLst>
      <p:ext uri="{BB962C8B-B14F-4D97-AF65-F5344CB8AC3E}">
        <p14:creationId xmlns:p14="http://schemas.microsoft.com/office/powerpoint/2010/main" val="359439078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Этюд с лентами.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3" y="1930400"/>
            <a:ext cx="4860396" cy="460102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87" y="1093464"/>
            <a:ext cx="4184650" cy="3137449"/>
          </a:xfrm>
        </p:spPr>
      </p:pic>
    </p:spTree>
    <p:extLst>
      <p:ext uri="{BB962C8B-B14F-4D97-AF65-F5344CB8AC3E}">
        <p14:creationId xmlns:p14="http://schemas.microsoft.com/office/powerpoint/2010/main" val="224105513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мамочке любимой  </a:t>
            </a:r>
            <a:r>
              <a:rPr lang="ru-RU" smtClean="0"/>
              <a:t>подарок принесем, </a:t>
            </a:r>
            <a:br>
              <a:rPr lang="ru-RU" smtClean="0"/>
            </a:br>
            <a:r>
              <a:rPr lang="ru-RU" smtClean="0"/>
              <a:t>в </a:t>
            </a:r>
            <a:r>
              <a:rPr lang="ru-RU" dirty="0" smtClean="0"/>
              <a:t>щечку поцелуем и за руку возьмем.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95" y="1798992"/>
            <a:ext cx="6344259" cy="4376619"/>
          </a:xfrm>
        </p:spPr>
      </p:pic>
    </p:spTree>
    <p:extLst>
      <p:ext uri="{BB962C8B-B14F-4D97-AF65-F5344CB8AC3E}">
        <p14:creationId xmlns:p14="http://schemas.microsoft.com/office/powerpoint/2010/main" val="332173811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1428</TotalTime>
  <Words>106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Добрая, милая мама моя ,  С праздничным днем поздравляем тебя.</vt:lpstr>
      <vt:lpstr>  С днем Матери!</vt:lpstr>
      <vt:lpstr>Нынче праздник, нынче праздник.                                                                                                                                                                                                      праздник бабушек и мам, этот самый лучший праздник. Осенью приходит к нам.</vt:lpstr>
      <vt:lpstr>Мы милашки, куклы неваляшки.</vt:lpstr>
      <vt:lpstr>Весело и родителям.</vt:lpstr>
      <vt:lpstr>Не от скуки на все руки.</vt:lpstr>
      <vt:lpstr>Этюд с лентами.</vt:lpstr>
      <vt:lpstr>Мы мамочке любимой  подарок принесем,  в щечку поцелуем и за руку возьмем.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матери.</dc:title>
  <dc:creator>user</dc:creator>
  <cp:lastModifiedBy>User</cp:lastModifiedBy>
  <cp:revision>18</cp:revision>
  <dcterms:created xsi:type="dcterms:W3CDTF">2015-11-29T06:44:33Z</dcterms:created>
  <dcterms:modified xsi:type="dcterms:W3CDTF">2015-12-04T12:15:27Z</dcterms:modified>
</cp:coreProperties>
</file>