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Отмечаем день рождения, Дмитрия!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188226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214446"/>
          </a:xfrm>
        </p:spPr>
        <p:txBody>
          <a:bodyPr/>
          <a:lstStyle/>
          <a:p>
            <a:pPr algn="ctr"/>
            <a:r>
              <a:rPr lang="ru-RU" dirty="0" smtClean="0"/>
              <a:t>В гостях У Машеньки и медведя…</a:t>
            </a:r>
            <a:endParaRPr lang="ru-RU" dirty="0"/>
          </a:p>
        </p:txBody>
      </p:sp>
      <p:pic>
        <p:nvPicPr>
          <p:cNvPr id="2050" name="Picture 2" descr="C:\Users\User\Desktop\IMG_20170906_155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2051" name="Picture 3" descr="C:\Users\User\Desktop\IMG_20170906_154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5486400"/>
            <a:ext cx="2628888" cy="520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Прячемся от Мишки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Маша к Мише забрела.</a:t>
            </a:r>
            <a:br>
              <a:rPr lang="ru-RU" sz="1600" b="1" dirty="0" smtClean="0"/>
            </a:br>
            <a:r>
              <a:rPr lang="ru-RU" sz="1600" b="1" dirty="0" smtClean="0"/>
              <a:t>Вот такие вот дела!</a:t>
            </a:r>
            <a:br>
              <a:rPr lang="ru-RU" sz="1600" b="1" dirty="0" smtClean="0"/>
            </a:br>
            <a:r>
              <a:rPr lang="ru-RU" sz="1600" b="1" dirty="0" smtClean="0"/>
              <a:t>Потерял медведь покой,</a:t>
            </a:r>
            <a:br>
              <a:rPr lang="ru-RU" sz="1600" b="1" dirty="0" smtClean="0"/>
            </a:br>
            <a:r>
              <a:rPr lang="ru-RU" sz="1600" b="1" dirty="0" smtClean="0"/>
              <a:t>Игры с Машей день-деньской: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Жмурки, прятки, догонялки, </a:t>
            </a:r>
            <a:br>
              <a:rPr lang="ru-RU" sz="1600" b="1" dirty="0" smtClean="0"/>
            </a:br>
            <a:r>
              <a:rPr lang="ru-RU" sz="1600" b="1" dirty="0" smtClean="0"/>
              <a:t>Эстафеты, скачки, салки,</a:t>
            </a:r>
            <a:br>
              <a:rPr lang="ru-RU" sz="1600" b="1" dirty="0" smtClean="0"/>
            </a:br>
            <a:r>
              <a:rPr lang="ru-RU" sz="1600" b="1" dirty="0" smtClean="0"/>
              <a:t>Чехарда и кошки-мышки,</a:t>
            </a:r>
            <a:br>
              <a:rPr lang="ru-RU" sz="1600" b="1" dirty="0" smtClean="0"/>
            </a:br>
            <a:r>
              <a:rPr lang="ru-RU" sz="1600" b="1" dirty="0" smtClean="0"/>
              <a:t>Разукраски в детской книжке,</a:t>
            </a:r>
            <a:br>
              <a:rPr lang="ru-RU" sz="1600" b="1" dirty="0" smtClean="0"/>
            </a:br>
            <a:r>
              <a:rPr lang="ru-RU" sz="1600" b="1" dirty="0" smtClean="0"/>
              <a:t>Бой подушками, горелки,</a:t>
            </a:r>
            <a:br>
              <a:rPr lang="ru-RU" sz="1600" b="1" dirty="0" smtClean="0"/>
            </a:br>
            <a:r>
              <a:rPr lang="ru-RU" sz="1600" b="1" dirty="0" smtClean="0"/>
              <a:t>Крепость, шишки, перестрелки,</a:t>
            </a:r>
            <a:br>
              <a:rPr lang="ru-RU" sz="1600" b="1" dirty="0" smtClean="0"/>
            </a:br>
            <a:r>
              <a:rPr lang="ru-RU" sz="1600" b="1" dirty="0" smtClean="0"/>
              <a:t>Дочки-матери, загадки,</a:t>
            </a:r>
            <a:br>
              <a:rPr lang="ru-RU" sz="1600" b="1" dirty="0" smtClean="0"/>
            </a:br>
            <a:r>
              <a:rPr lang="ru-RU" sz="1600" b="1" dirty="0" smtClean="0"/>
              <a:t>Снова салки, снова прятки...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Потерял медведь покой</a:t>
            </a:r>
            <a:br>
              <a:rPr lang="ru-RU" sz="1600" b="1" dirty="0" smtClean="0"/>
            </a:br>
            <a:r>
              <a:rPr lang="ru-RU" sz="1600" b="1" dirty="0" smtClean="0"/>
              <a:t>С непоседой день-деньской.</a:t>
            </a:r>
            <a:br>
              <a:rPr lang="ru-RU" sz="1600" b="1" dirty="0" smtClean="0"/>
            </a:br>
            <a:r>
              <a:rPr lang="ru-RU" sz="1600" b="1" dirty="0" smtClean="0"/>
              <a:t>Вот такие вот дела!</a:t>
            </a:r>
            <a:br>
              <a:rPr lang="ru-RU" sz="1600" b="1" dirty="0" smtClean="0"/>
            </a:br>
            <a:r>
              <a:rPr lang="ru-RU" sz="1600" b="1" dirty="0" smtClean="0"/>
              <a:t>Маша к Мише забрела.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3076" name="Picture 4" descr="C:\Users\User\Desktop\IMG_20170906_154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45000" y="6096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170906_16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5040560" cy="5552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16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Franklin Gothic Book</vt:lpstr>
      <vt:lpstr>Franklin Gothic Medium</vt:lpstr>
      <vt:lpstr>Wingdings 2</vt:lpstr>
      <vt:lpstr>Трек</vt:lpstr>
      <vt:lpstr>Отмечаем день рождения, Дмитрия!</vt:lpstr>
      <vt:lpstr>В гостях У Машеньки и медведя…</vt:lpstr>
      <vt:lpstr>Прячемся от Мишки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Отмечаем день рождения, Дмитрия!</dc:title>
  <dc:creator>User</dc:creator>
  <cp:lastModifiedBy>User</cp:lastModifiedBy>
  <cp:revision>3</cp:revision>
  <dcterms:created xsi:type="dcterms:W3CDTF">2017-09-19T13:53:51Z</dcterms:created>
  <dcterms:modified xsi:type="dcterms:W3CDTF">2017-09-20T04:00:52Z</dcterms:modified>
</cp:coreProperties>
</file>