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7" r:id="rId5"/>
    <p:sldId id="261" r:id="rId6"/>
    <p:sldId id="258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BD03-FF70-416E-9DD1-5BA97832172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F031-C199-41AB-ACAA-67A7503F0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5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BD03-FF70-416E-9DD1-5BA97832172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F031-C199-41AB-ACAA-67A7503F0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0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BD03-FF70-416E-9DD1-5BA97832172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F031-C199-41AB-ACAA-67A7503F0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0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BD03-FF70-416E-9DD1-5BA97832172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F031-C199-41AB-ACAA-67A7503F0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3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BD03-FF70-416E-9DD1-5BA97832172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F031-C199-41AB-ACAA-67A7503F0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BD03-FF70-416E-9DD1-5BA97832172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F031-C199-41AB-ACAA-67A7503F0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6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BD03-FF70-416E-9DD1-5BA97832172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F031-C199-41AB-ACAA-67A7503F0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6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BD03-FF70-416E-9DD1-5BA97832172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F031-C199-41AB-ACAA-67A7503F0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7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BD03-FF70-416E-9DD1-5BA97832172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F031-C199-41AB-ACAA-67A7503F0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3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BD03-FF70-416E-9DD1-5BA97832172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F031-C199-41AB-ACAA-67A7503F0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7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BD03-FF70-416E-9DD1-5BA97832172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F031-C199-41AB-ACAA-67A7503F0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D03-FF70-416E-9DD1-5BA97832172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1F031-C199-41AB-ACAA-67A7503F0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7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6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9024" y="26358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Здравствуй праздник, </a:t>
            </a:r>
            <a:br>
              <a:rPr lang="ru-RU" sz="4400" dirty="0" smtClean="0"/>
            </a:br>
            <a:r>
              <a:rPr lang="ru-RU" sz="4400" dirty="0" smtClean="0"/>
              <a:t>здравствуй праздник! </a:t>
            </a:r>
            <a:br>
              <a:rPr lang="ru-RU" sz="4400" dirty="0" smtClean="0"/>
            </a:br>
            <a:r>
              <a:rPr lang="ru-RU" sz="4400" dirty="0" smtClean="0"/>
              <a:t>Праздник мальчиков и пап!</a:t>
            </a:r>
            <a:br>
              <a:rPr lang="ru-RU" sz="4400" dirty="0" smtClean="0"/>
            </a:br>
            <a:r>
              <a:rPr lang="ru-RU" sz="4400" dirty="0" smtClean="0"/>
              <a:t> Всех военных поздравляет наш любимый детский сад!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0435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Начинаем состязания, </a:t>
            </a:r>
            <a:br>
              <a:rPr lang="ru-RU" dirty="0" smtClean="0"/>
            </a:br>
            <a:r>
              <a:rPr lang="ru-RU" dirty="0" smtClean="0"/>
              <a:t>военные соревнования!!!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53409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перед соревнованием – разминка.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4" y="4501674"/>
            <a:ext cx="2566147" cy="23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2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996" y="625712"/>
            <a:ext cx="10515600" cy="16906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 будущие солдаты,</a:t>
            </a:r>
            <a:br>
              <a:rPr lang="ru-RU" sz="3600" dirty="0" smtClean="0"/>
            </a:br>
            <a:r>
              <a:rPr lang="ru-RU" sz="3600" dirty="0" smtClean="0"/>
              <a:t> как будете держать автоматы?</a:t>
            </a:r>
            <a:br>
              <a:rPr lang="ru-RU" sz="3600" dirty="0" smtClean="0"/>
            </a:br>
            <a:r>
              <a:rPr lang="ru-RU" sz="3600" dirty="0" smtClean="0"/>
              <a:t>Эстафеты «Надень погоны»,</a:t>
            </a:r>
            <a:br>
              <a:rPr lang="ru-RU" sz="3600" dirty="0" smtClean="0"/>
            </a:br>
            <a:r>
              <a:rPr lang="ru-RU" sz="3600" dirty="0" smtClean="0"/>
              <a:t> «Боевая тревога – передай автомат»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6" y="2719675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08" y="2829905"/>
            <a:ext cx="5181600" cy="38862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08" y="112206"/>
            <a:ext cx="3800273" cy="36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782" y="186221"/>
            <a:ext cx="11612218" cy="1891852"/>
          </a:xfrm>
        </p:spPr>
        <p:txBody>
          <a:bodyPr>
            <a:noAutofit/>
          </a:bodyPr>
          <a:lstStyle/>
          <a:p>
            <a:r>
              <a:rPr lang="ru-RU" sz="3600" dirty="0" smtClean="0"/>
              <a:t>Мы отважные матросы,</a:t>
            </a:r>
            <a:br>
              <a:rPr lang="ru-RU" sz="3600" dirty="0" smtClean="0"/>
            </a:br>
            <a:r>
              <a:rPr lang="ru-RU" sz="3600" dirty="0" smtClean="0"/>
              <a:t> мы из плаванья пришли</a:t>
            </a:r>
            <a:br>
              <a:rPr lang="ru-RU" sz="3600" dirty="0" smtClean="0"/>
            </a:br>
            <a:r>
              <a:rPr lang="ru-RU" sz="3600" dirty="0" smtClean="0"/>
              <a:t> и  морской привет горячий </a:t>
            </a:r>
            <a:br>
              <a:rPr lang="ru-RU" sz="3600" dirty="0" smtClean="0"/>
            </a:br>
            <a:r>
              <a:rPr lang="ru-RU" sz="3600" dirty="0" smtClean="0"/>
              <a:t>вам сегодня принесли. 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2" y="2720624"/>
            <a:ext cx="5181600" cy="38862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4" y="186221"/>
            <a:ext cx="5181600" cy="3886200"/>
          </a:xfrm>
        </p:spPr>
      </p:pic>
      <p:sp>
        <p:nvSpPr>
          <p:cNvPr id="8" name="TextBox 7"/>
          <p:cNvSpPr txBox="1"/>
          <p:nvPr/>
        </p:nvSpPr>
        <p:spPr>
          <a:xfrm>
            <a:off x="6937513" y="4333462"/>
            <a:ext cx="5157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Медицинская сестра – </a:t>
            </a:r>
          </a:p>
          <a:p>
            <a:r>
              <a:rPr lang="ru-RU" sz="3600" dirty="0" smtClean="0"/>
              <a:t>и отважна и добра. </a:t>
            </a:r>
          </a:p>
          <a:p>
            <a:r>
              <a:rPr lang="ru-RU" sz="3600" dirty="0" smtClean="0"/>
              <a:t>О больных забота –</a:t>
            </a:r>
          </a:p>
          <a:p>
            <a:r>
              <a:rPr lang="ru-RU" sz="3600" dirty="0" smtClean="0"/>
              <a:t> вот ее работа.</a:t>
            </a:r>
          </a:p>
        </p:txBody>
      </p:sp>
    </p:spTree>
    <p:extLst>
      <p:ext uri="{BB962C8B-B14F-4D97-AF65-F5344CB8AC3E}">
        <p14:creationId xmlns:p14="http://schemas.microsoft.com/office/powerpoint/2010/main" val="259546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Игра «На страже границы».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5" y="1690688"/>
            <a:ext cx="5181600" cy="38862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91213"/>
            <a:ext cx="5181600" cy="38862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30" y="4367707"/>
            <a:ext cx="7215810" cy="25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1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военных учений появились раненые. Оказание первой помощи.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40" y="2540000"/>
            <a:ext cx="5181600" cy="38862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6" y="2540000"/>
            <a:ext cx="5379084" cy="403431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4660417"/>
            <a:ext cx="3639888" cy="21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6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53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Здравствуй праздник,  здравствуй праздник!  Праздник мальчиков и пап!  Всех военных поздравляет наш любимый детский сад!</vt:lpstr>
      <vt:lpstr>Начинаем состязания,  военные соревнования!!!</vt:lpstr>
      <vt:lpstr>А перед соревнованием – разминка.</vt:lpstr>
      <vt:lpstr>Вы будущие солдаты,  как будете держать автоматы? Эстафеты «Надень погоны»,  «Боевая тревога – передай автомат»</vt:lpstr>
      <vt:lpstr>Мы отважные матросы,  мы из плаванья пришли  и  морской привет горячий  вам сегодня принесли. </vt:lpstr>
      <vt:lpstr>Игра «На страже границы».</vt:lpstr>
      <vt:lpstr>После военных учений появились раненые. Оказание первой помощи.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2017-03-02T15:51:22Z</dcterms:created>
  <dcterms:modified xsi:type="dcterms:W3CDTF">2017-03-09T02:42:57Z</dcterms:modified>
</cp:coreProperties>
</file>