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  <p:sldId id="263" r:id="rId9"/>
    <p:sldId id="266" r:id="rId10"/>
    <p:sldId id="265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8D321A0-7031-46B7-81C9-A7BF83B14BC1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3756E6-89EA-47C9-90F1-D3CEDBCBAD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126560" cy="201622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Влияние гаджетов на развитие ребенка.</a:t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6" name="Рисунок 5" descr="http://4donna.ru/uploads/posts/2014-01/1390403127_tech-031512-003-617x41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000240"/>
            <a:ext cx="5876925" cy="396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5286348" y="6000768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Материал подготовила </a:t>
            </a:r>
          </a:p>
          <a:p>
            <a:pPr algn="ctr"/>
            <a:r>
              <a:rPr lang="ru-RU" dirty="0" err="1" smtClean="0"/>
              <a:t>Зарипова</a:t>
            </a:r>
            <a:r>
              <a:rPr lang="ru-RU" dirty="0" smtClean="0"/>
              <a:t> Е.Л.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67544" y="0"/>
            <a:ext cx="80648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2.Поощряйте и хвалите детей.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Не стесняйтесь хвалить ребенка за вымытую тарелку, умение одеваться, играть дружно с детьми. В компьютерные программы для детей заложено очень много поощрений, которые дети не слышат от большинства родителей. Компьютер не устает хвалить малыша, подчеркивает его способности, ум, ловкость, позитивно  реагирует даже на проигрыши и ошибки, в то время как взрослые часто относятся к промахам ребенка противоположным образом: срываются на раздражение и крик. А ведь именно поощрение является одним из волшебных ключей, открывающих двери во внутренний мир детей.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3" name="Рисунок 2" descr="http://www.medikforum.ru/news/uploads/posts/2013-08/1376300929_planshe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08920"/>
            <a:ext cx="5390606" cy="3544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23528" y="307333"/>
            <a:ext cx="856895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Рекомендация родителям о профилактики компьютерной зависимости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Введите строгий режим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«Общение» с компьютером для дошкольника должно составлять 20-30 мин. в день. Старайтесь не поддаваться на слезы, капризы и жалобы ребенка. Реагируйте спокойно, объясните терпеливо, детей помладше постарайтесь отвлечь другими занятиями.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3" name="Рисунок 2" descr="Картинки по запросу ребёнок и гаджет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557462"/>
            <a:ext cx="4608512" cy="36078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11560" y="970320"/>
            <a:ext cx="79208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4. Стимулирует разнообразную занятость ребенка            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Приобщайте его к домашним обязанностям, культивируйте семейное чтение, играйте вместе в настольные и другие игры, приобщайте ребенка к играм своего детства.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36867" name="Picture 3" descr="Картинки по запросу влияние гаджетов на де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636912"/>
            <a:ext cx="4464496" cy="32552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11560" y="1886054"/>
            <a:ext cx="82809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Положительное влияние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гаджетов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на развитие ребенка.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889" name="Рисунок 16" descr="http://www.3dnews.ru/_imgdata/img/2010/09/25/599097/toshibal635kidspc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4762500" cy="1581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23528" y="2636912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Игра на компьютере  служит хорошим стимулом для развития у ребенка познавательных процессов и других полезных навыков.        Ведь когда ребенок сидит за компьютером, у него горят глаза от неподдельного увлечения и интереса. Он становится более собранным  и внимательным, вследствие чего повышается объем запоминаемой информации, включается рассудочная  деятельность, развивается мелкая моторика рук и глаз.                                         Существует огромное количество развивающих и обучающих компьютерных программ для дошкольников. Это не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ходилки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» и «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стрелялки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», а игры, которые помогают специалистам развивать способности ребенка и проводить коррекцию нарушенных функций. Кроме таких игр существуют образовательные программы по обучению детей дошкольного возраста иностранным языкам, по развитию творческих способностей детей.            Например, очень популярны программы обучения компьютерной графики, в которых ребенок становится мультипликатором и создает собственный мультфильм.  Такое «общение» с компьютером очень полезно детям с синдромом дефицита внимания,  с эмоционально-волевым нарушением.                                                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79512" y="825720"/>
            <a:ext cx="8784976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Памятка для родителей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Как определить степень зависимости ребенка от компьютера.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Варианты реакции ребенка: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1. Ребенок легко откликается на просьбу, помогает, в процессе может увлечься, переключиться на другое дело, отвлечься, забыть о компьютере- такое поведение демонстрирует полную свободу от компьютера в момент тестирования                                                                                                                        2.Ребенок откликается со второго- третьего раза, неохотно                                    выполняет  просьбу, демонстрирует недовольство, огрызается- такая реакция может бать при 1-й степени зависимости в пределах первого месяца овладения новой игрушкой. На начальном этапе 2-й степени зависимости также может наблюдаться подобная реакция.                                                                                                       3.Ребенок не откликается на просьбу, явно не слышит, игру не прерывает- такое поведение свойственно зависимости 2-3 степени.             В случае если ребенок вел себя по схеме 2-3 степени, необходимо через какой-то промежуток времени, обратиться к нему с развернутой, аргументированной просьбой, «Сынок, помоги мне, пожалуйста, Я одна справиться не могу. Мне нужна твоя помощь!              Пожалуйста, прерви свое занятие и помоги мне».  Если реакция на просьбу будет аналогичной , то можно делать вывод о наличии зависимости у ребенка.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9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Если ребенок раннего дошкольного возраста бесконтрольно и длительно «зависает» с планшетом, если компьютер для него становится лучшим другом, любимым  и единственным способом занять себя и заполнить свободное время, если образ жизни семьи позволяет компьютеру интегрироваться в нее как постоянному спутнику семейной системы, значит нарушился эволюционно </a:t>
            </a:r>
            <a:r>
              <a:rPr lang="ru-RU" dirty="0" smtClean="0"/>
              <a:t>  </a:t>
            </a:r>
            <a:r>
              <a:rPr lang="ru-RU" dirty="0"/>
              <a:t>- </a:t>
            </a:r>
            <a:r>
              <a:rPr lang="ru-RU" dirty="0" err="1"/>
              <a:t>цивилизационный</a:t>
            </a:r>
            <a:r>
              <a:rPr lang="ru-RU" dirty="0"/>
              <a:t> алгоритм жизни семей и воспитания детей. Безответственное пользование достижениями цивилизации становится фактором риска дезинтеграции и деградации психических функций и поведения детей, семей и общества.</a:t>
            </a:r>
          </a:p>
        </p:txBody>
      </p:sp>
      <p:pic>
        <p:nvPicPr>
          <p:cNvPr id="3" name="Рисунок 2" descr="Картинки по запросу ребенок и гаджет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73016"/>
            <a:ext cx="3528392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687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93538" tIns="45720" rIns="593538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Отрицательное влияние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гаджетов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на развитие ребенка.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836712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ookman Old Style" pitchFamily="18" charset="0"/>
                <a:cs typeface="Arabic Typesetting" pitchFamily="66" charset="-78"/>
              </a:rPr>
              <a:t>Многие родители специально дают своим детям </a:t>
            </a:r>
            <a:r>
              <a:rPr lang="ru-RU" dirty="0" err="1">
                <a:latin typeface="Bookman Old Style" pitchFamily="18" charset="0"/>
                <a:cs typeface="Arabic Typesetting" pitchFamily="66" charset="-78"/>
              </a:rPr>
              <a:t>гаджеты</a:t>
            </a:r>
            <a:r>
              <a:rPr lang="ru-RU" dirty="0">
                <a:latin typeface="Bookman Old Style" pitchFamily="18" charset="0"/>
                <a:cs typeface="Arabic Typesetting" pitchFamily="66" charset="-78"/>
              </a:rPr>
              <a:t>. Цели могут быть разными: для  развитие ребенка, пресечение его капризов и истерик, во время долгого ожидания в очередях или чтобы выкроить для себя немного свободного времени.                 При этом знакомить ребенка с </a:t>
            </a:r>
            <a:r>
              <a:rPr lang="ru-RU" dirty="0" err="1">
                <a:latin typeface="Bookman Old Style" pitchFamily="18" charset="0"/>
                <a:cs typeface="Arabic Typesetting" pitchFamily="66" charset="-78"/>
              </a:rPr>
              <a:t>гаджитами</a:t>
            </a:r>
            <a:r>
              <a:rPr lang="ru-RU" dirty="0">
                <a:latin typeface="Bookman Old Style" pitchFamily="18" charset="0"/>
                <a:cs typeface="Arabic Typesetting" pitchFamily="66" charset="-78"/>
              </a:rPr>
              <a:t> они начинают уже с первого года жизни. И напрасно! Поскольку в раннем дошкольном возрасте у ребенка возникают особые эмоциональные отношения с близкими людьми. Это время, когда роль родителя незаменима и любые «электронные няни» могут необратимо навредить ребенку, сформировав </a:t>
            </a:r>
            <a:r>
              <a:rPr lang="ru-RU" dirty="0" err="1">
                <a:latin typeface="Bookman Old Style" pitchFamily="18" charset="0"/>
                <a:cs typeface="Arabic Typesetting" pitchFamily="66" charset="-78"/>
              </a:rPr>
              <a:t>аутичные</a:t>
            </a:r>
            <a:r>
              <a:rPr lang="ru-RU" dirty="0">
                <a:latin typeface="Bookman Old Style" pitchFamily="18" charset="0"/>
                <a:cs typeface="Arabic Typesetting" pitchFamily="66" charset="-78"/>
              </a:rPr>
              <a:t> черты в его поведении.</a:t>
            </a:r>
          </a:p>
          <a:p>
            <a:endParaRPr lang="ru-RU" dirty="0"/>
          </a:p>
        </p:txBody>
      </p:sp>
      <p:pic>
        <p:nvPicPr>
          <p:cNvPr id="6" name="Рисунок 5" descr="http://elitechoice.org/wp-content/uploads/2011/08/vinci-tab-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789040"/>
            <a:ext cx="4352925" cy="27363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50100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611560" y="3571739"/>
            <a:ext cx="79208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 период дошкольного детства ребенок осваивает важнейшие навык - ролевую игру, в процессе которой он воспроизводит поведение взрослых. В игре ребенок сначала эмоционально, а затем интеллектуально осваивает всю систему человеческих отношений.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Игра ребенка на компьютере или планшете не требует эмоциональной включенности в этот процесс родителя. Роль родителя трансформируется: постепенно ребенок воспринимает его как «хранителя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гаджета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» или досадное  препятствие на пути к любимому устройству.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6" name="Рисунок 5" descr="Картинки по запросу ребёнок и гаджет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4664"/>
            <a:ext cx="4176464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Bookman Old Style" pitchFamily="18" charset="0"/>
              </a:rPr>
              <a:t>Крайним проявлением увлеченности детей электронными устройствами является компьютерная зависимость</a:t>
            </a:r>
            <a:r>
              <a:rPr lang="ru-RU" dirty="0" smtClean="0">
                <a:latin typeface="Bookman Old Style" pitchFamily="18" charset="0"/>
              </a:rPr>
              <a:t>. </a:t>
            </a:r>
          </a:p>
          <a:p>
            <a:r>
              <a:rPr lang="ru-RU" dirty="0" smtClean="0">
                <a:latin typeface="Bookman Old Style" pitchFamily="18" charset="0"/>
              </a:rPr>
              <a:t>1 степень. Увлеченность в период освоения.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2474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Bookman Old Style" pitchFamily="18" charset="0"/>
              </a:rPr>
              <a:t>Свойственна ребёнку в первый месяц после приобретения компьютера. Это овладение новой забавой, освоение неизвестного, но необычайно интересного предмета. В данный период «</a:t>
            </a:r>
            <a:r>
              <a:rPr lang="ru-RU" dirty="0" err="1">
                <a:latin typeface="Bookman Old Style" pitchFamily="18" charset="0"/>
              </a:rPr>
              <a:t>застревание</a:t>
            </a:r>
            <a:r>
              <a:rPr lang="ru-RU" dirty="0">
                <a:latin typeface="Bookman Old Style" pitchFamily="18" charset="0"/>
              </a:rPr>
              <a:t>» за компьютером обычно не превышает одного месяца, затем интерес идёт на убыль, и вскоре происходит нормализация временного режима, возникают периодические паузы, вызванные чем-то более интересным. Если же выхода из данной стадии не происходит, то возможен переход во вторую степень.</a:t>
            </a:r>
          </a:p>
        </p:txBody>
      </p:sp>
      <p:pic>
        <p:nvPicPr>
          <p:cNvPr id="4" name="Рисунок 3" descr="Картинки по запросу ребёнок и гаджет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501008"/>
            <a:ext cx="5112568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2492896"/>
          <a:ext cx="8040216" cy="4101084"/>
        </p:xfrm>
        <a:graphic>
          <a:graphicData uri="http://schemas.openxmlformats.org/drawingml/2006/table">
            <a:tbl>
              <a:tblPr/>
              <a:tblGrid>
                <a:gridCol w="8040216"/>
              </a:tblGrid>
              <a:tr h="1732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3 степень. Выраженная зависимость.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Bookman Old Style" pitchFamily="18" charset="0"/>
                          <a:ea typeface="Calibri"/>
                          <a:cs typeface="Times New Roman"/>
                        </a:rPr>
                        <a:t>-не 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контролирует себя, становится эмоционально неустойчивым;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-при необходимости прервать игру нервничает, реагирует эмоционально или не реагирует вовсе;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-в случае насильственного вмешательства взрослых в игру может уйти из дома, пожаловаться на родителей соседям, пойти искать полицейского на улице;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-становится безразличным ко всему, что не касается его увлечения;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-не усваивает новые знания;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-вне игровой деятельности чересчур тревожен и возбудим, рассеян, невнимателен, есть опасность перехода в </a:t>
                      </a:r>
                      <a:r>
                        <a:rPr lang="en-US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IV</a:t>
                      </a:r>
                      <a:r>
                        <a:rPr lang="ru-RU" sz="1800" dirty="0">
                          <a:latin typeface="Bookman Old Style" pitchFamily="18" charset="0"/>
                          <a:ea typeface="Calibri"/>
                          <a:cs typeface="Times New Roman"/>
                        </a:rPr>
                        <a:t> степень зависимости;</a:t>
                      </a:r>
                    </a:p>
                  </a:txBody>
                  <a:tcPr marL="62761" marR="627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Рисунок 2" descr="Картинки по запросу ребёнок и гаджет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3240360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71600" y="424696"/>
            <a:ext cx="75608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 степень. Состояние возможной зависимости.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Данному состоянию свойственны: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-сильная погруженность в игру;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-пребывание за компьютером или использование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гаджета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более 3 часов в день;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-снижение познавательной мотивации;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-повышенный эмоциональный тонус во время игры;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-негативное реагирование на любые препятствия, мешающие игре;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-разговоры только о компьютерных играх;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-сужение круга общения;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Иногда нарушение сна и пр.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6" name="Рисунок 5" descr="Картинки по запросу ребёнок и гаджет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3933056"/>
            <a:ext cx="4392488" cy="24060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95536" y="370132"/>
            <a:ext cx="82809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 степень.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Клиническая зависимость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-серьёзные отклонения от нормы в поведении, реакциях(заторможенность или импульсивность, истеричность, резкая смена эмоций с их крайним проявлением);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-отсутствие эмоционального и поведенческого самоконтроля;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-отсутствующий, потухший и пустой взгляд;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-потеря аппетита и интереса к жизни.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 данном этапе ребёнку необходима помощь психиатра, а психолог выполняет функцию диспетчера. Однако у детей дошкольного возраста такая зависимость не наблюдается.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4" name="Рисунок 3" descr="Картинки по запросу влияние гаджетов на дет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429000"/>
            <a:ext cx="3384376" cy="28083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755576" y="405289"/>
            <a:ext cx="79928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3.Станьте примером для ребенка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Старайтесь сами не нарушать правила, которые устанавливаете для ребенка. Проанализируйте, не являетесь ли вы тоже зависимым?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Курение, алкоголь, телевизор, компьютер? Ваше освобождение -лучший рецепт профилактики зависимости у вашего ребенка.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3" name="Рисунок 2" descr="Картинки по запросу ребёнок и гаджеты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564904"/>
            <a:ext cx="4478039" cy="3463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</TotalTime>
  <Words>1157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Влияние гаджетов на развитие ребенка.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гаджетов на развитие ребенка.</dc:title>
  <dc:creator>elena</dc:creator>
  <cp:lastModifiedBy>Марсел</cp:lastModifiedBy>
  <cp:revision>7</cp:revision>
  <dcterms:created xsi:type="dcterms:W3CDTF">2015-07-23T18:40:47Z</dcterms:created>
  <dcterms:modified xsi:type="dcterms:W3CDTF">2015-10-06T13:39:41Z</dcterms:modified>
</cp:coreProperties>
</file>