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0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37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59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12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48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4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88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89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17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27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77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48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F560-75AC-4770-BE2E-E3D3F5851A2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3618-C65F-41EF-A475-1ABAA78DA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9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2443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1737756" y="605307"/>
            <a:ext cx="9235044" cy="536798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125" y="-1276454"/>
            <a:ext cx="9144000" cy="5420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Выставка                                 «Детский сад будущего»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58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3664" y="-3253761"/>
            <a:ext cx="8846127" cy="13674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8" y="1439279"/>
            <a:ext cx="3039762" cy="53266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762" y="3286895"/>
            <a:ext cx="9152237" cy="2965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 smtClean="0"/>
              <a:t>январе </a:t>
            </a:r>
            <a:r>
              <a:rPr lang="ru-RU" sz="2800" dirty="0" smtClean="0"/>
              <a:t>у детского сада №167-день </a:t>
            </a:r>
            <a:r>
              <a:rPr lang="ru-RU" sz="2800" dirty="0" smtClean="0"/>
              <a:t>рождения!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 дню рождения </a:t>
            </a:r>
            <a:r>
              <a:rPr lang="ru-RU" sz="2800" dirty="0" smtClean="0"/>
              <a:t>была оформлена выставка макетов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«Детский сад будущего».  С начала мы побеседовали</a:t>
            </a:r>
            <a:br>
              <a:rPr lang="ru-RU" sz="2800" dirty="0" smtClean="0"/>
            </a:br>
            <a:r>
              <a:rPr lang="ru-RU" sz="2800" dirty="0" smtClean="0"/>
              <a:t> с детьми, каким они видят детский сад будущего.</a:t>
            </a:r>
            <a:br>
              <a:rPr lang="ru-RU" sz="2800" dirty="0" smtClean="0"/>
            </a:br>
            <a:r>
              <a:rPr lang="ru-RU" sz="2800" dirty="0" smtClean="0"/>
              <a:t> Главное, как считают ребята, чтобы они не болели, </a:t>
            </a:r>
            <a:br>
              <a:rPr lang="ru-RU" sz="2800" dirty="0" smtClean="0"/>
            </a:br>
            <a:r>
              <a:rPr lang="ru-RU" sz="2800" dirty="0" smtClean="0"/>
              <a:t>«чтобы был бассейн для купания», «фонтан и</a:t>
            </a:r>
            <a:br>
              <a:rPr lang="ru-RU" sz="2800" dirty="0" smtClean="0"/>
            </a:br>
            <a:r>
              <a:rPr lang="ru-RU" sz="2800" dirty="0" smtClean="0"/>
              <a:t> красивые площадки», «удивительный сад с </a:t>
            </a:r>
            <a:br>
              <a:rPr lang="ru-RU" sz="2800" dirty="0" smtClean="0"/>
            </a:br>
            <a:r>
              <a:rPr lang="ru-RU" sz="2800" dirty="0" smtClean="0"/>
              <a:t>птицами и животными».  Дети составляли схемы</a:t>
            </a:r>
            <a:br>
              <a:rPr lang="ru-RU" sz="2800" dirty="0" smtClean="0"/>
            </a:br>
            <a:r>
              <a:rPr lang="ru-RU" sz="2800" dirty="0" smtClean="0"/>
              <a:t> группы, участков, рисовали свои фантазии. </a:t>
            </a:r>
            <a:br>
              <a:rPr lang="ru-RU" sz="2800" dirty="0" smtClean="0"/>
            </a:br>
            <a:r>
              <a:rPr lang="ru-RU" sz="2800" dirty="0" smtClean="0"/>
              <a:t>Детские пожелания учли родители. В результате сотворчества детей, родителей и педагогов </a:t>
            </a:r>
            <a:br>
              <a:rPr lang="ru-RU" sz="2800" dirty="0" smtClean="0"/>
            </a:br>
            <a:r>
              <a:rPr lang="ru-RU" sz="2800" dirty="0" smtClean="0"/>
              <a:t>появились макеты «Детский сад будущего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8457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360" y="-369570"/>
            <a:ext cx="15549280" cy="7794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480" y="4440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стадион и картинг, песочница и водоем. Животные свободно гуляют по участку.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40" y="1558488"/>
            <a:ext cx="6229350" cy="467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4942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563" y="-365760"/>
            <a:ext cx="15693934" cy="7692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604" y="7486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Детские площадки с каруселями, качелями разных видов, башня с  ,бассейн на крыше здания.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" y="2216899"/>
            <a:ext cx="4960620" cy="372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47" y="1851865"/>
            <a:ext cx="5447332" cy="408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78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8688" y="-3126128"/>
            <a:ext cx="8906784" cy="13517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7908" y="823435"/>
            <a:ext cx="4110681" cy="5939503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Детский сад с зеленой площадкой, фонтаном, цветами и качелями.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7" y="823435"/>
            <a:ext cx="6956611" cy="521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876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7518" y="-3155374"/>
            <a:ext cx="8880762" cy="1344583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7" y="2391641"/>
            <a:ext cx="4969932" cy="372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26" y="835645"/>
            <a:ext cx="5234591" cy="392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59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847" y="581891"/>
            <a:ext cx="11952101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Детский сад-летающая тарелка.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75" y="1588099"/>
            <a:ext cx="6555480" cy="491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4334" y="-3065318"/>
            <a:ext cx="8936182" cy="134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6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847" y="581891"/>
            <a:ext cx="11952101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Детский сад-летающая тарелка.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75" y="1588099"/>
            <a:ext cx="6555480" cy="491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4334" y="-3065318"/>
            <a:ext cx="8936182" cy="134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14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9000" advTm="1715">
        <p15:prstTrans prst="peelOff"/>
      </p:transition>
    </mc:Choice>
    <mc:Fallback>
      <p:transition spd="slow" advTm="1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67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Выставка                                 «Детский сад будущего»</vt:lpstr>
      <vt:lpstr>В январе у детского сада №167-день рождения!  К дню рождения была оформлена выставка макетов «Детский сад будущего».  С начала мы побеседовали  с детьми, каким они видят детский сад будущего.  Главное, как считают ребята, чтобы они не болели,  «чтобы был бассейн для купания», «фонтан и  красивые площадки», «удивительный сад с  птицами и животными».  Дети составляли схемы  группы, участков, рисовали свои фантазии.  Детские пожелания учли родители. В результате сотворчества детей, родителей и педагогов  появились макеты «Детский сад будущего».</vt:lpstr>
      <vt:lpstr>Есть стадион и картинг, песочница и водоем. Животные свободно гуляют по участку.</vt:lpstr>
      <vt:lpstr>Детские площадки с каруселями, качелями разных видов, башня с  ,бассейн на крыше здания.</vt:lpstr>
      <vt:lpstr>Детский сад с зеленой площадкой, фонтаном, цветами и качелями.</vt:lpstr>
      <vt:lpstr>Презентация PowerPoint</vt:lpstr>
      <vt:lpstr>Детский сад-летающая тарелка.</vt:lpstr>
      <vt:lpstr>Детский сад-летающая тарелка.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2017-02-14T15:57:04Z</dcterms:created>
  <dcterms:modified xsi:type="dcterms:W3CDTF">2017-02-15T11:26:00Z</dcterms:modified>
</cp:coreProperties>
</file>