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44" autoAdjust="0"/>
  </p:normalViewPr>
  <p:slideViewPr>
    <p:cSldViewPr snapToGrid="0">
      <p:cViewPr varScale="1">
        <p:scale>
          <a:sx n="62" d="100"/>
          <a:sy n="62" d="100"/>
        </p:scale>
        <p:origin x="10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FEC40-C0A1-42C1-86CF-D3A254D968B1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9F38D-43F6-4EE7-BF44-0F4D36C47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89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ОБЩИЕ ПОЛОЖЕНИЯ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1.1.Настоящее Положение разработано в соответствии с Федеральным законом от 29.12.2012 № 273-ФЗ «Об образовании в Российской Федерации», уставом Учреждения.</a:t>
            </a:r>
          </a:p>
          <a:p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1.2.В Родительских собраниях вправе принимать участие заведующий Учреждением, его заместители, иные работники Учреждения. Для участия в Родительских собраниях могут быть приглашены иные физические лица, представители юридических лиц для рассмотрения и обсуждения вопросов по повестке.</a:t>
            </a:r>
          </a:p>
          <a:p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1.3.Деятельность Родительских собраний основывается на принципах добровольности и безвозмездности участия в их работе, коллегиальности принятия решений, гласности.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9F38D-43F6-4EE7-BF44-0F4D36C478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82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u="sng" dirty="0" smtClean="0"/>
              <a:t>На Родительских собраниях рассматриваются следующие вопросы:</a:t>
            </a:r>
          </a:p>
          <a:p>
            <a:pPr marL="0" indent="0">
              <a:buNone/>
            </a:pPr>
            <a:r>
              <a:rPr lang="ru-RU" dirty="0" smtClean="0"/>
              <a:t>а) взаимодействие педагогического коллектива с родителями;</a:t>
            </a:r>
          </a:p>
          <a:p>
            <a:pPr marL="0" indent="0">
              <a:buNone/>
            </a:pPr>
            <a:r>
              <a:rPr lang="ru-RU" dirty="0" smtClean="0"/>
              <a:t>б) ознакомление с уставом Учреждения, локальными нормативными актами Учреждения;</a:t>
            </a:r>
          </a:p>
          <a:p>
            <a:pPr marL="0" indent="0">
              <a:buNone/>
            </a:pPr>
            <a:r>
              <a:rPr lang="ru-RU" dirty="0" smtClean="0"/>
              <a:t>в) основные направления образовательной, оздоровительной и воспитательной деятельности в Учреждении (группе), содержание, форм и методов образовательного процесса, планирование педагогической деятельности в Учреждении (группе);</a:t>
            </a:r>
          </a:p>
          <a:p>
            <a:pPr marL="0" indent="0">
              <a:buNone/>
            </a:pPr>
            <a:r>
              <a:rPr lang="ru-RU" dirty="0" smtClean="0"/>
              <a:t>г) организация питания воспитанников, медицинская деятельность;</a:t>
            </a:r>
          </a:p>
          <a:p>
            <a:pPr marL="0" indent="0">
              <a:buNone/>
            </a:pPr>
            <a:r>
              <a:rPr lang="ru-RU" dirty="0" smtClean="0"/>
              <a:t>д) обмен опытом семейного воспитания;</a:t>
            </a:r>
          </a:p>
          <a:p>
            <a:pPr marL="0" indent="0">
              <a:buNone/>
            </a:pPr>
            <a:r>
              <a:rPr lang="ru-RU" dirty="0" smtClean="0"/>
              <a:t>е) реализация образовательных и воспитательных программ, результаты готовности детей к обучению в школе;</a:t>
            </a:r>
          </a:p>
          <a:p>
            <a:pPr marL="0" indent="0">
              <a:buNone/>
            </a:pPr>
            <a:r>
              <a:rPr lang="ru-RU" dirty="0" smtClean="0"/>
              <a:t>ж) укрепление хозяйственной и учебно-материальной базы Учреждения, благоустройство и создание нормальных санитарно-гигиенических условий;</a:t>
            </a:r>
          </a:p>
          <a:p>
            <a:pPr marL="0" indent="0">
              <a:buNone/>
            </a:pPr>
            <a:r>
              <a:rPr lang="ru-RU" dirty="0" smtClean="0"/>
              <a:t>з) оздоровительная и культурно-массовая работа с воспитанниками;</a:t>
            </a:r>
          </a:p>
          <a:p>
            <a:pPr marL="0" indent="0">
              <a:buNone/>
            </a:pPr>
            <a:r>
              <a:rPr lang="ru-RU" dirty="0" smtClean="0"/>
              <a:t>и) режим образовательного процесса;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9F38D-43F6-4EE7-BF44-0F4D36C4780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527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к) предоставление платных образовательных и иных услуг;</a:t>
            </a:r>
          </a:p>
          <a:p>
            <a:pPr marL="0" indent="0">
              <a:buNone/>
            </a:pPr>
            <a:r>
              <a:rPr lang="ru-RU" dirty="0" smtClean="0"/>
              <a:t>л) регламентация и оформление отношений Учреждения и родителей;</a:t>
            </a:r>
          </a:p>
          <a:p>
            <a:pPr marL="0" indent="0">
              <a:buNone/>
            </a:pPr>
            <a:r>
              <a:rPr lang="ru-RU" dirty="0" smtClean="0"/>
              <a:t>м) органы управления Учреждения, их компетенция и порядок организации деятельности;</a:t>
            </a:r>
          </a:p>
          <a:p>
            <a:pPr marL="0" indent="0">
              <a:buNone/>
            </a:pPr>
            <a:r>
              <a:rPr lang="ru-RU" dirty="0" smtClean="0"/>
              <a:t>н) права и обязанности участников образовательного процесса;</a:t>
            </a:r>
          </a:p>
          <a:p>
            <a:pPr marL="0" indent="0">
              <a:buNone/>
            </a:pPr>
            <a:r>
              <a:rPr lang="ru-RU" dirty="0" smtClean="0"/>
              <a:t>о) итоги учебного и финансового года;</a:t>
            </a:r>
          </a:p>
          <a:p>
            <a:pPr marL="0" indent="0">
              <a:buNone/>
            </a:pPr>
            <a:r>
              <a:rPr lang="ru-RU" dirty="0" smtClean="0"/>
              <a:t>п) планирование совместных с родителями мероприятий в Учреждении (группе) – групповых Родительских собраний, родительских клубов, дней открытых дверей и др.;</a:t>
            </a:r>
          </a:p>
          <a:p>
            <a:pPr marL="0" indent="0">
              <a:buNone/>
            </a:pPr>
            <a:r>
              <a:rPr lang="ru-RU" dirty="0" smtClean="0"/>
              <a:t>р) организация развлекательных мероприятий с детьми, обеспечение их подарками к Новому году и другим праздникам;</a:t>
            </a:r>
          </a:p>
          <a:p>
            <a:pPr marL="0" indent="0">
              <a:buNone/>
            </a:pPr>
            <a:r>
              <a:rPr lang="ru-RU" dirty="0" smtClean="0"/>
              <a:t>с) рассмотрение инициативы о создании Совета родителей (законных представителей) воспитанников (далее – Совет родителей), избрание членов Совета родителей;</a:t>
            </a:r>
          </a:p>
          <a:p>
            <a:pPr marL="0" indent="0">
              <a:buNone/>
            </a:pPr>
            <a:r>
              <a:rPr lang="ru-RU" dirty="0" smtClean="0"/>
              <a:t>т) другие вопросы организации учебно-воспитательной работы, финансово-хозяйственной деятельности Учреждения.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9F38D-43F6-4EE7-BF44-0F4D36C4780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200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ПОРЯДОК ПРОВЕДЕНИЯ РОДИТЕЛЬСКИХ СОБРАНИЙ</a:t>
            </a:r>
            <a:b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3.1Организационной формой работы Родительских собраний являются заседания, которые проводятся по мере необходимости, 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не реже двух в год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 3.2 Родительские собрания проводятся в соответствии с планами работы Учреждения либо вне планов в соответствии с настоящим Положением.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3.3. С инициативой о проведении внепланового Родительского собрания может выступить заведующий, заместитель заведующего, старшая медицинская сестра, старший воспитатель или воспитатели, а также Совет родителей (при наличии).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  3.6. При наличии инициативы о проведении внепланового Родительского собрания, а также предложений в повестку Родительских собраний в соответствии с пунктами 3.3 - 3.5 настоящего Положения, заведующий Учреждением принимает одно из следующих решений: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а) о проведении внепланового Родительского собрания;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б) об отказе в проведении внепланового Родительского собрания либо отказе в включении вопросов, предложенных к рассмотрению, в повестку Родительского собрания, в случае, если в повестку дня включены вопросы, не предусмотренные пунктом 2.2 настоящего Положения, либо вопросы по существу уже рассмотрены на Родительском собрании ранее;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в) об отказе в проведении внепланового Родительского собрания и включении вопросов, предложенных к рассмотрению, в повестку планового (очередного) Родительского собрания;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г) о включении вопросов, предложенных к рассмотрению, в повестку Родительского собрания.</a:t>
            </a:r>
          </a:p>
          <a:p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9F38D-43F6-4EE7-BF44-0F4D36C4780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097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3.8. Информация о дате, времени и месте проведения Родительского собрания, повестке дня доводится до родителей одним или несколькими способами:</a:t>
            </a:r>
          </a:p>
          <a:p>
            <a:r>
              <a:rPr lang="ru-RU" dirty="0" smtClean="0"/>
              <a:t>а) путем размещения в Учреждении в доступных для ознакомления местах (на информационных стендах (стойках), в групповых помещениях);</a:t>
            </a:r>
          </a:p>
          <a:p>
            <a:r>
              <a:rPr lang="ru-RU" dirty="0" smtClean="0"/>
              <a:t>б) путем устного сообщения лично либо по телефону;</a:t>
            </a:r>
          </a:p>
          <a:p>
            <a:r>
              <a:rPr lang="ru-RU" dirty="0" smtClean="0"/>
              <a:t>в) путем размещения на официальном сайте Учреждения в сети «интернет»;</a:t>
            </a:r>
          </a:p>
          <a:p>
            <a:r>
              <a:rPr lang="ru-RU" dirty="0" smtClean="0"/>
              <a:t>г) путем размещения в официальной группе Учреждения в социальных сетях в сети «Интернет» (при наличии группы).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9F38D-43F6-4EE7-BF44-0F4D36C4780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726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Решение Родительского собрания правомочно, если в его работе принимают участие не менее двух третей от общего числа родителей (законных представителей) воспитанников Учреждения (группы) из расчета 1 родитель – 1 воспитанник.</a:t>
            </a:r>
          </a:p>
          <a:p>
            <a:r>
              <a:rPr lang="ru-RU" dirty="0" smtClean="0"/>
              <a:t>В каждом протоколе Родительского собрания указывается вид Родительского собрания (общее или групповое), номер протокола, дата проведения, количество присутствующих, повестка, краткая, но ясная и исчерпывающая запись выступлений и принятое решение по обсуждаемому вопросу. Протокол подписывается председателем и секретарем Родительского собрания. Нумерация протоколов ведется с начала учебного года.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Протоколы Родительских собраний включаются в номенклатуру дел Учреждения. Протоколы Родительских собраний доступны для ознакомления всем родителям, администрации Учреждения и педагогическим работникам Учреждения.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9F38D-43F6-4EE7-BF44-0F4D36C4780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847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ПРАВА РОДИТЕЛЕЙ ПРИ ПРОВЕДЕНИИ РОДИТЕЛЬСКИХ СОБРАНИЙ</a:t>
            </a:r>
            <a:b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/>
              <a:t>Родитель при проведении Родительского собрания имеет право:</a:t>
            </a:r>
          </a:p>
          <a:p>
            <a:r>
              <a:rPr lang="ru-RU" dirty="0" smtClean="0"/>
              <a:t>а) принимать участие в обсуждении и принятии решений на Родительском собрании, выражать в письменной форме свое особое мнение, которое приобщается к протоколу Родительского собрания;</a:t>
            </a:r>
          </a:p>
          <a:p>
            <a:r>
              <a:rPr lang="ru-RU" dirty="0" smtClean="0"/>
              <a:t>б) получать разъяснения, консультации по рассматриваемым вопросам;</a:t>
            </a:r>
          </a:p>
          <a:p>
            <a:r>
              <a:rPr lang="ru-RU" dirty="0" smtClean="0"/>
              <a:t>в) запрашивать и получать информацию, необходимую для рассмотрения вопросов по повестке, в том числе в порядке контроля за реализацией ранее принятых решений на Родительских собраниях.</a:t>
            </a:r>
          </a:p>
          <a:p>
            <a:endParaRPr lang="ru-RU" dirty="0" smtClean="0"/>
          </a:p>
          <a:p>
            <a:r>
              <a:rPr lang="ru-RU" dirty="0" smtClean="0"/>
              <a:t>4.2. Не допускается принятие на Родительских собраниях решений, влекущих нарушение прав и законных интересов воспитанников, родителей, в том числе о принудительном сборе денежных средств с родителей, о взносах и пожертвованиях.</a:t>
            </a:r>
          </a:p>
          <a:p>
            <a:r>
              <a:rPr lang="ru-RU" dirty="0" smtClean="0"/>
              <a:t>4.3. Решения Родительских собраний, указанные в пункте 4.2 настоящего Положения, являются ничтожными и не принимаются к учету.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9F38D-43F6-4EE7-BF44-0F4D36C4780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32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136-58B4-4448-A885-7AC22B04A204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4A0B-D01E-47A5-8331-29002794D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93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136-58B4-4448-A885-7AC22B04A204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4A0B-D01E-47A5-8331-29002794D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95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136-58B4-4448-A885-7AC22B04A204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4A0B-D01E-47A5-8331-29002794D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28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136-58B4-4448-A885-7AC22B04A204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4A0B-D01E-47A5-8331-29002794D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84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136-58B4-4448-A885-7AC22B04A204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4A0B-D01E-47A5-8331-29002794D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34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136-58B4-4448-A885-7AC22B04A204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4A0B-D01E-47A5-8331-29002794D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4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136-58B4-4448-A885-7AC22B04A204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4A0B-D01E-47A5-8331-29002794D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72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136-58B4-4448-A885-7AC22B04A204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4A0B-D01E-47A5-8331-29002794D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65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136-58B4-4448-A885-7AC22B04A204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4A0B-D01E-47A5-8331-29002794D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851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136-58B4-4448-A885-7AC22B04A204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4A0B-D01E-47A5-8331-29002794D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6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136-58B4-4448-A885-7AC22B04A204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4A0B-D01E-47A5-8331-29002794D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0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B9136-58B4-4448-A885-7AC22B04A204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A4A0B-D01E-47A5-8331-29002794D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78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 flipV="1">
            <a:off x="534572" y="288274"/>
            <a:ext cx="10649243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СОБРАНИЯХ РОДИТЕЛЕЙ (ЗАКОННЫХ ПРЕДСТАВИТЕЛЕЙ) ВОСПИТАННИКОВ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МАДОУ ЦРР-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Д/С №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167 ГОРОДА ТЮМЕНИ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ОБЩИЕ ПОЛОЖЕНИЯ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1.1.Настоящее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Положение разработано в соответствии с Федеральным законом от 29.12.2012 № 273-ФЗ «Об образовании в Российской Федерации», уставом Учреждения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1.2.В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Родительских собраниях вправе принимать участие заведующий Учреждением, его заместители, иные работники Учреждения. Для участия в Родительских собраниях могут быть приглашены иные физические лица, представители юридических лиц для рассмотрения и обсуждения вопросов по повестке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1.3.Деятельность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Родительских собраний основывается на принципах добровольности и безвозмездности участия в их работе, коллегиальности принятия решений, гласности.</a:t>
            </a:r>
          </a:p>
          <a:p>
            <a:r>
              <a:rPr lang="ru-RU" dirty="0"/>
              <a:t> 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algn="ctr"/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91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224449"/>
            <a:ext cx="10626969" cy="7743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ОСНОВНЫЕ ЗАДАЧИ РОДИТЕЛЬСКИХ СОБРАНИЙ, ВОПРОСЫ, РАССМАТРИВАЕМЫЕ НА РОДИТЕЛЬСКИХ СОБРАНИЯХ</a:t>
            </a:r>
            <a:b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0670" y="998806"/>
            <a:ext cx="10494498" cy="547233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u="sng" dirty="0"/>
              <a:t>На Родительских собраниях рассматриваются следующие вопросы:</a:t>
            </a:r>
          </a:p>
          <a:p>
            <a:pPr marL="0" indent="0">
              <a:buNone/>
            </a:pPr>
            <a:r>
              <a:rPr lang="ru-RU" dirty="0"/>
              <a:t>а) взаимодействие педагогического коллектива с родителями;</a:t>
            </a:r>
          </a:p>
          <a:p>
            <a:pPr marL="0" indent="0">
              <a:buNone/>
            </a:pPr>
            <a:r>
              <a:rPr lang="ru-RU" dirty="0"/>
              <a:t>б) ознакомление с уставом Учреждения, локальными нормативными актами Учреждения;</a:t>
            </a:r>
          </a:p>
          <a:p>
            <a:pPr marL="0" indent="0">
              <a:buNone/>
            </a:pPr>
            <a:r>
              <a:rPr lang="ru-RU" dirty="0"/>
              <a:t>в) основные направления образовательной, оздоровительной и воспитательной деятельности в Учреждении (группе), содержание, форм и методов образовательного процесса, планирование педагогической деятельности в Учреждении (группе);</a:t>
            </a:r>
          </a:p>
          <a:p>
            <a:pPr marL="0" indent="0">
              <a:buNone/>
            </a:pPr>
            <a:r>
              <a:rPr lang="ru-RU" dirty="0"/>
              <a:t>г) организация питания воспитанников, медицинская деятельность;</a:t>
            </a:r>
          </a:p>
          <a:p>
            <a:pPr marL="0" indent="0">
              <a:buNone/>
            </a:pPr>
            <a:r>
              <a:rPr lang="ru-RU" dirty="0"/>
              <a:t>д) обмен опытом семейного воспитания;</a:t>
            </a:r>
          </a:p>
          <a:p>
            <a:pPr marL="0" indent="0">
              <a:buNone/>
            </a:pPr>
            <a:r>
              <a:rPr lang="ru-RU" dirty="0"/>
              <a:t>е) реализация образовательных и воспитательных программ, результаты готовности детей к обучению в школе;</a:t>
            </a:r>
          </a:p>
          <a:p>
            <a:pPr marL="0" indent="0">
              <a:buNone/>
            </a:pPr>
            <a:r>
              <a:rPr lang="ru-RU" dirty="0"/>
              <a:t>ж) укрепление хозяйственной и учебно-материальной базы Учреждения, благоустройство и создание нормальных санитарно-гигиенических условий;</a:t>
            </a:r>
          </a:p>
          <a:p>
            <a:pPr marL="0" indent="0">
              <a:buNone/>
            </a:pPr>
            <a:r>
              <a:rPr lang="ru-RU" dirty="0"/>
              <a:t>з) оздоровительная и культурно-массовая работа с воспитанниками;</a:t>
            </a:r>
          </a:p>
          <a:p>
            <a:pPr marL="0" indent="0">
              <a:buNone/>
            </a:pPr>
            <a:r>
              <a:rPr lang="ru-RU" dirty="0"/>
              <a:t>и) режим образовательного процесса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1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0670" y="647114"/>
            <a:ext cx="10383129" cy="55298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к) предоставление платных образовательных и иных услуг;</a:t>
            </a:r>
          </a:p>
          <a:p>
            <a:pPr marL="0" indent="0">
              <a:buNone/>
            </a:pPr>
            <a:r>
              <a:rPr lang="ru-RU" dirty="0" smtClean="0"/>
              <a:t>л) регламентация и оформление отношений Учреждения и родителей;</a:t>
            </a:r>
          </a:p>
          <a:p>
            <a:pPr marL="0" indent="0">
              <a:buNone/>
            </a:pPr>
            <a:r>
              <a:rPr lang="ru-RU" dirty="0" smtClean="0"/>
              <a:t>м) органы управления Учреждения, их компетенция и порядок организации деятельности;</a:t>
            </a:r>
          </a:p>
          <a:p>
            <a:pPr marL="0" indent="0">
              <a:buNone/>
            </a:pPr>
            <a:r>
              <a:rPr lang="ru-RU" dirty="0" smtClean="0"/>
              <a:t>н) права и обязанности участников образовательного процесса;</a:t>
            </a:r>
          </a:p>
          <a:p>
            <a:pPr marL="0" indent="0">
              <a:buNone/>
            </a:pPr>
            <a:r>
              <a:rPr lang="ru-RU" dirty="0" smtClean="0"/>
              <a:t>о) итоги учебного и финансового года;</a:t>
            </a:r>
          </a:p>
          <a:p>
            <a:pPr marL="0" indent="0">
              <a:buNone/>
            </a:pPr>
            <a:r>
              <a:rPr lang="ru-RU" dirty="0" smtClean="0"/>
              <a:t>п) планирование совместных с родителями мероприятий в Учреждении (группе) – групповых Родительских собраний, родительских клубов, дней открытых дверей и др.;</a:t>
            </a:r>
          </a:p>
          <a:p>
            <a:pPr marL="0" indent="0">
              <a:buNone/>
            </a:pPr>
            <a:r>
              <a:rPr lang="ru-RU" dirty="0" smtClean="0"/>
              <a:t>р) организация развлекательных мероприятий с детьми, обеспечение их подарками к Новому году и другим праздникам;</a:t>
            </a:r>
          </a:p>
          <a:p>
            <a:pPr marL="0" indent="0">
              <a:buNone/>
            </a:pPr>
            <a:r>
              <a:rPr lang="ru-RU" dirty="0" smtClean="0"/>
              <a:t>с) рассмотрение инициативы о создании Совета родителей (законных представителей) воспитанников (далее – Совет родителей), избрание членов Совета родителей;</a:t>
            </a:r>
          </a:p>
          <a:p>
            <a:pPr marL="0" indent="0">
              <a:buNone/>
            </a:pPr>
            <a:r>
              <a:rPr lang="ru-RU" dirty="0" smtClean="0"/>
              <a:t>т) другие вопросы организации учебно-воспитательной работы, финансово-хозяйственной деятельности Учреждения.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220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920" y="365125"/>
            <a:ext cx="10219006" cy="450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ПОРЯДОК ПРОВЕДЕНИЯ РОДИТЕЛЬСКИХ СОБРАНИЙ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046" y="815926"/>
            <a:ext cx="10720754" cy="558487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.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3.1Организационной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формой работы Родительских собраний являются заседания, которые проводятся по мере необходимости, </a:t>
            </a:r>
            <a:r>
              <a:rPr lang="ru-RU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не реже двух в год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3.2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Родительские собрания проводятся в соответствии с планами работы Учреждения либо вне планов в соответствии с настоящим Положением.</a:t>
            </a:r>
          </a:p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3.3. С инициативой о проведении внепланового Родительского собрания может выступить заведующий, заместитель заведующего, старшая медицинская сестра, старший воспитатель или воспитатели, а также Совет родителей (при наличии).</a:t>
            </a:r>
          </a:p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3.6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. При наличии инициативы о проведении внепланового Родительского собрания, а также предложений в повестку Родительских собраний в соответствии с пунктами 3.3 - 3.5 настоящего Положения, заведующий Учреждением принимает одно из следующих решений:</a:t>
            </a:r>
          </a:p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а) о проведении внепланового Родительского собрания;</a:t>
            </a:r>
          </a:p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б) об отказе в проведении внепланового Родительского собрания либо отказе в включении вопросов, предложенных к рассмотрению, в повестку Родительского собрания, в случае, если в повестку дня включены вопросы, не предусмотренные пунктом 2.2 настоящего Положения, либо вопросы по существу уже рассмотрены на Родительском собрании ранее;</a:t>
            </a:r>
          </a:p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в) об отказе в проведении внепланового Родительского собрания и включении вопросов, предложенных к рассмотрению, в повестку планового (очередного) Родительского собрания;</a:t>
            </a:r>
          </a:p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г) о включении вопросов, предложенных к рассмотрению, в повестку Родительского собрания.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728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1570" y="655093"/>
            <a:ext cx="10562230" cy="5521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3.8</a:t>
            </a:r>
            <a:r>
              <a:rPr lang="ru-RU" dirty="0"/>
              <a:t>. Информация о дате, времени и месте проведения Родительского собрания, повестке дня доводится до родителей одним или несколькими способами:</a:t>
            </a:r>
          </a:p>
          <a:p>
            <a:r>
              <a:rPr lang="ru-RU" dirty="0"/>
              <a:t>а) путем размещения в Учреждении в доступных для ознакомления местах (на информационных стендах (стойках), в групповых помещениях);</a:t>
            </a:r>
          </a:p>
          <a:p>
            <a:r>
              <a:rPr lang="ru-RU" dirty="0"/>
              <a:t>б) путем устного сообщения лично либо по телефону;</a:t>
            </a:r>
          </a:p>
          <a:p>
            <a:r>
              <a:rPr lang="ru-RU" dirty="0"/>
              <a:t>в) путем размещения на официальном сайте Учреждения в сети «интернет»;</a:t>
            </a:r>
          </a:p>
          <a:p>
            <a:r>
              <a:rPr lang="ru-RU" dirty="0"/>
              <a:t>г) путем размещения в официальной группе Учреждения в социальных сетях в сети «Интернет» (при наличии группы).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67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8740" y="409433"/>
            <a:ext cx="10685060" cy="576753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Решение Родительского собрания правомочно, если в его работе принимают участие не менее двух третей от общего числа родителей (законных представителей) воспитанников Учреждения (группы) из расчета 1 родитель – 1 воспитанник</a:t>
            </a:r>
            <a:r>
              <a:rPr lang="ru-RU" dirty="0" smtClean="0"/>
              <a:t>.</a:t>
            </a:r>
          </a:p>
          <a:p>
            <a:r>
              <a:rPr lang="ru-RU" dirty="0"/>
              <a:t>В каждом протоколе Родительского собрания указывается вид Родительского собрания (общее или групповое), номер протокола, дата проведения, количество присутствующих, повестка, краткая, но ясная и исчерпывающая запись выступлений и принятое решение по обсуждаемому вопросу. Протокол подписывается председателем и секретарем Родительского собрания. Нумерация протоколов ведется с начала учебного года.</a:t>
            </a:r>
          </a:p>
          <a:p>
            <a:r>
              <a:rPr lang="ru-RU" dirty="0"/>
              <a:t> </a:t>
            </a:r>
          </a:p>
          <a:p>
            <a:r>
              <a:rPr lang="ru-RU" dirty="0" smtClean="0"/>
              <a:t>Протоколы </a:t>
            </a:r>
            <a:r>
              <a:rPr lang="ru-RU" dirty="0"/>
              <a:t>Родительских собраний включаются в номенклатуру дел Учреждения. Протоколы Родительских собраний доступны для ознакомления всем родителям, администрации Учреждения и педагогическим работникам Учреждения.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023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ПРАВА РОДИТЕЛЕЙ ПРИ ПРОВЕДЕНИИ РОДИТЕЛЬСКИХ СОБРАНИЙ</a:t>
            </a:r>
            <a:b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0346"/>
            <a:ext cx="10515600" cy="47666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4.1</a:t>
            </a:r>
            <a:r>
              <a:rPr lang="ru-RU" dirty="0"/>
              <a:t>. Родитель при проведении Родительского собрания имеет право:</a:t>
            </a:r>
          </a:p>
          <a:p>
            <a:r>
              <a:rPr lang="ru-RU" dirty="0"/>
              <a:t>а) принимать участие в обсуждении и принятии решений на Родительском собрании, выражать в письменной форме свое особое мнение, которое приобщается к протоколу Родительского собрания;</a:t>
            </a:r>
          </a:p>
          <a:p>
            <a:r>
              <a:rPr lang="ru-RU" dirty="0"/>
              <a:t>б) получать разъяснения, консультации по рассматриваемым вопросам;</a:t>
            </a:r>
          </a:p>
          <a:p>
            <a:r>
              <a:rPr lang="ru-RU" dirty="0"/>
              <a:t>в) запрашивать и получать информацию, необходимую для рассмотрения вопросов по повестке, в том числе в порядке контроля за реализацией ранее принятых решений на Родительских собраниях.</a:t>
            </a:r>
          </a:p>
          <a:p>
            <a:endParaRPr lang="ru-RU" dirty="0"/>
          </a:p>
          <a:p>
            <a:r>
              <a:rPr lang="ru-RU" dirty="0"/>
              <a:t>4.2. Не допускается принятие на Родительских собраниях решений, влекущих нарушение прав и законных интересов воспитанников, родителей, в том числе о принудительном сборе денежных средств с родителей, о взносах и пожертвованиях.</a:t>
            </a:r>
          </a:p>
          <a:p>
            <a:r>
              <a:rPr lang="ru-RU" dirty="0" smtClean="0"/>
              <a:t>4.3</a:t>
            </a:r>
            <a:r>
              <a:rPr lang="ru-RU" dirty="0"/>
              <a:t>. Решения Родительских собраний, указанные в пункте 4.2 настоящего Положения, являются ничтожными и не принимаются к учету.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1782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1227</Words>
  <Application>Microsoft Office PowerPoint</Application>
  <PresentationFormat>Широкоэкранный</PresentationFormat>
  <Paragraphs>120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   2. ОСНОВНЫЕ ЗАДАЧИ РОДИТЕЛЬСКИХ СОБРАНИЙ, ВОПРОСЫ, РАССМАТРИВАЕМЫЕ НА РОДИТЕЛЬСКИХ СОБРАНИЯХ   </vt:lpstr>
      <vt:lpstr>Презентация PowerPoint</vt:lpstr>
      <vt:lpstr>3. ПОРЯДОК ПРОВЕДЕНИЯ РОДИТЕЛЬСКИХ СОБРАНИЙ </vt:lpstr>
      <vt:lpstr>Презентация PowerPoint</vt:lpstr>
      <vt:lpstr>Презентация PowerPoint</vt:lpstr>
      <vt:lpstr>  4. ПРАВА РОДИТЕЛЕЙ ПРИ ПРОВЕДЕНИИ РОДИТЕЛЬСКИХ СОБРАНИЙ  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2017-09-05T10:45:30Z</dcterms:created>
  <dcterms:modified xsi:type="dcterms:W3CDTF">2017-09-07T05:28:01Z</dcterms:modified>
</cp:coreProperties>
</file>