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786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4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684584" y="345589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Что такое огород?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Овощей хоровод.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Дыни сладкие,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Помидоры гладкие.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С клубникой грядки,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Грабли и лопатки.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Лейка с дождём.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Улитка под листом.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00300"/>
            <a:ext cx="3469658" cy="3602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6" y="116632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7029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60"/>
            <a:ext cx="9144000" cy="6957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6672"/>
            <a:ext cx="3384376" cy="2538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32856"/>
            <a:ext cx="2283718" cy="30449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27984" y="3567499"/>
            <a:ext cx="2646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accent6"/>
                </a:solidFill>
              </a:rPr>
              <a:t>В огороде много гряд, </a:t>
            </a:r>
          </a:p>
          <a:p>
            <a:pPr algn="ctr"/>
            <a:r>
              <a:rPr lang="ru-RU" i="1" dirty="0">
                <a:solidFill>
                  <a:schemeClr val="accent6"/>
                </a:solidFill>
              </a:rPr>
              <a:t>Есть и репа, и салат. </a:t>
            </a:r>
          </a:p>
          <a:p>
            <a:pPr algn="ctr"/>
            <a:r>
              <a:rPr lang="ru-RU" i="1" dirty="0">
                <a:solidFill>
                  <a:schemeClr val="accent6"/>
                </a:solidFill>
              </a:rPr>
              <a:t>Тут и свекла горох, </a:t>
            </a:r>
          </a:p>
          <a:p>
            <a:pPr algn="ctr"/>
            <a:r>
              <a:rPr lang="ru-RU" i="1" dirty="0">
                <a:solidFill>
                  <a:schemeClr val="accent6"/>
                </a:solidFill>
              </a:rPr>
              <a:t>А картофель разве плох? </a:t>
            </a:r>
          </a:p>
          <a:p>
            <a:pPr algn="ctr"/>
            <a:r>
              <a:rPr lang="ru-RU" i="1" dirty="0">
                <a:solidFill>
                  <a:schemeClr val="accent6"/>
                </a:solidFill>
              </a:rPr>
              <a:t>Наш зеленый огород </a:t>
            </a:r>
          </a:p>
          <a:p>
            <a:pPr algn="ctr"/>
            <a:r>
              <a:rPr lang="ru-RU" i="1" dirty="0">
                <a:solidFill>
                  <a:schemeClr val="accent6"/>
                </a:solidFill>
              </a:rPr>
              <a:t>Нас прокормит целый год.</a:t>
            </a:r>
          </a:p>
        </p:txBody>
      </p:sp>
    </p:spTree>
    <p:extLst>
      <p:ext uri="{BB962C8B-B14F-4D97-AF65-F5344CB8AC3E}">
        <p14:creationId xmlns:p14="http://schemas.microsoft.com/office/powerpoint/2010/main" val="3042224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20688"/>
            <a:ext cx="3528392" cy="2646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98651"/>
            <a:ext cx="2715766" cy="36210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49166" y="407445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>
                <a:solidFill>
                  <a:srgbClr val="FF0000"/>
                </a:solidFill>
              </a:rPr>
              <a:t>В огороде красным цветом</a:t>
            </a:r>
          </a:p>
          <a:p>
            <a:pPr algn="ctr"/>
            <a:r>
              <a:rPr lang="ru-RU" sz="2400" i="1" dirty="0">
                <a:solidFill>
                  <a:srgbClr val="FF0000"/>
                </a:solidFill>
              </a:rPr>
              <a:t>Помидор налился летом.</a:t>
            </a:r>
          </a:p>
          <a:p>
            <a:pPr algn="ctr"/>
            <a:r>
              <a:rPr lang="ru-RU" sz="2400" i="1" dirty="0">
                <a:solidFill>
                  <a:srgbClr val="FF0000"/>
                </a:solidFill>
              </a:rPr>
              <a:t>Здесь огурчик, там лучок.</a:t>
            </a:r>
          </a:p>
          <a:p>
            <a:pPr algn="ctr"/>
            <a:r>
              <a:rPr lang="ru-RU" sz="2400" i="1" dirty="0">
                <a:solidFill>
                  <a:srgbClr val="FF0000"/>
                </a:solidFill>
              </a:rPr>
              <a:t>Вот салатика пучок</a:t>
            </a:r>
            <a:r>
              <a:rPr lang="ru-RU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17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58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85" y="0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7" y="3212976"/>
            <a:ext cx="3771906" cy="2828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851920" y="2852936"/>
            <a:ext cx="25202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002060"/>
                </a:solidFill>
              </a:rPr>
              <a:t>Удивляется народ: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Что за чудо-огород?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Здесь редис есть и салат,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Лук, петрушка и шпинат.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Помидоры, огурцы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Зреют дружно - молодцы!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И картофель, и капуста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Растут на грядках густо-густо.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И все дружно говорят: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"Мы растём здесь для ребят.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За усердие и труд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Урожай весь соберут".</a:t>
            </a:r>
          </a:p>
        </p:txBody>
      </p:sp>
    </p:spTree>
    <p:extLst>
      <p:ext uri="{BB962C8B-B14F-4D97-AF65-F5344CB8AC3E}">
        <p14:creationId xmlns:p14="http://schemas.microsoft.com/office/powerpoint/2010/main" val="33009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" y="-1289"/>
            <a:ext cx="9153545" cy="6850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891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73"/>
            <a:ext cx="9257293" cy="68514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42356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2552659" cy="3403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1960" y="3501008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что здесь за синьор?! 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Крупный красный помидор! 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играл со мною в прятки, 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нашёл его на грядке. 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Сзади подошёл тихонько, 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Куст раздвинул я легонько, 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Спрятаться он не успел – </a:t>
            </a:r>
          </a:p>
          <a:p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его в салате съел! </a:t>
            </a:r>
          </a:p>
        </p:txBody>
      </p:sp>
    </p:spTree>
    <p:extLst>
      <p:ext uri="{BB962C8B-B14F-4D97-AF65-F5344CB8AC3E}">
        <p14:creationId xmlns:p14="http://schemas.microsoft.com/office/powerpoint/2010/main" val="3452158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4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33681"/>
            <a:ext cx="3596576" cy="2697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176" y="3431113"/>
            <a:ext cx="3533244" cy="2649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31053" y="3848138"/>
            <a:ext cx="37129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660066"/>
                </a:solidFill>
              </a:rPr>
              <a:t>Огород наш, огород, </a:t>
            </a:r>
          </a:p>
          <a:p>
            <a:pPr algn="ctr"/>
            <a:r>
              <a:rPr lang="ru-RU" sz="2800" dirty="0">
                <a:solidFill>
                  <a:srgbClr val="660066"/>
                </a:solidFill>
              </a:rPr>
              <a:t>Всё на нем всегда растёт, </a:t>
            </a:r>
          </a:p>
          <a:p>
            <a:pPr algn="ctr"/>
            <a:r>
              <a:rPr lang="ru-RU" sz="2800" dirty="0">
                <a:solidFill>
                  <a:srgbClr val="660066"/>
                </a:solidFill>
              </a:rPr>
              <a:t>Если руки не ленивы, </a:t>
            </a:r>
          </a:p>
          <a:p>
            <a:pPr algn="ctr"/>
            <a:r>
              <a:rPr lang="ru-RU" sz="2800" dirty="0">
                <a:solidFill>
                  <a:srgbClr val="660066"/>
                </a:solidFill>
              </a:rPr>
              <a:t>Если мы трудолюбивы. </a:t>
            </a:r>
          </a:p>
        </p:txBody>
      </p:sp>
    </p:spTree>
    <p:extLst>
      <p:ext uri="{BB962C8B-B14F-4D97-AF65-F5344CB8AC3E}">
        <p14:creationId xmlns:p14="http://schemas.microsoft.com/office/powerpoint/2010/main" val="24775068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197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7</cp:revision>
  <dcterms:created xsi:type="dcterms:W3CDTF">2019-04-04T08:52:25Z</dcterms:created>
  <dcterms:modified xsi:type="dcterms:W3CDTF">2019-04-10T11:37:57Z</dcterms:modified>
</cp:coreProperties>
</file>