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370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E909C4A7-B3AA-46FF-AA38-C490CD864596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C3F47135-5FB4-4E80-AE1D-24731A8BE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956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9C4A7-B3AA-46FF-AA38-C490CD864596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47135-5FB4-4E80-AE1D-24731A8BE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945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9C4A7-B3AA-46FF-AA38-C490CD864596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47135-5FB4-4E80-AE1D-24731A8BE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817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9C4A7-B3AA-46FF-AA38-C490CD864596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47135-5FB4-4E80-AE1D-24731A8BE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587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9C4A7-B3AA-46FF-AA38-C490CD864596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47135-5FB4-4E80-AE1D-24731A8BE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952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9C4A7-B3AA-46FF-AA38-C490CD864596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47135-5FB4-4E80-AE1D-24731A8BE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638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9C4A7-B3AA-46FF-AA38-C490CD864596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47135-5FB4-4E80-AE1D-24731A8BE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887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9C4A7-B3AA-46FF-AA38-C490CD864596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47135-5FB4-4E80-AE1D-24731A8BE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662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9C4A7-B3AA-46FF-AA38-C490CD864596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47135-5FB4-4E80-AE1D-24731A8BE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695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9C4A7-B3AA-46FF-AA38-C490CD864596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47135-5FB4-4E80-AE1D-24731A8BE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213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9C4A7-B3AA-46FF-AA38-C490CD864596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47135-5FB4-4E80-AE1D-24731A8BE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487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9C4A7-B3AA-46FF-AA38-C490CD864596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47135-5FB4-4E80-AE1D-24731A8BE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559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9C4A7-B3AA-46FF-AA38-C490CD864596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47135-5FB4-4E80-AE1D-24731A8BE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859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9C4A7-B3AA-46FF-AA38-C490CD864596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47135-5FB4-4E80-AE1D-24731A8BE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852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9C4A7-B3AA-46FF-AA38-C490CD864596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47135-5FB4-4E80-AE1D-24731A8BE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182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9C4A7-B3AA-46FF-AA38-C490CD864596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47135-5FB4-4E80-AE1D-24731A8BE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58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9C4A7-B3AA-46FF-AA38-C490CD864596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47135-5FB4-4E80-AE1D-24731A8BE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763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909C4A7-B3AA-46FF-AA38-C490CD864596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3F47135-5FB4-4E80-AE1D-24731A8BE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4602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018" y="365125"/>
            <a:ext cx="4110182" cy="229494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Есть у нас тут огород</a:t>
            </a:r>
            <a:br>
              <a:rPr lang="ru-RU" sz="2400" dirty="0" smtClean="0"/>
            </a:br>
            <a:r>
              <a:rPr lang="ru-RU" sz="2400" dirty="0" smtClean="0"/>
              <a:t>Там фасоль, укроп растет</a:t>
            </a:r>
            <a:br>
              <a:rPr lang="ru-RU" sz="2400" dirty="0" smtClean="0"/>
            </a:br>
            <a:r>
              <a:rPr lang="ru-RU" sz="2400" dirty="0" smtClean="0"/>
              <a:t>И растут еще цветы, </a:t>
            </a:r>
            <a:br>
              <a:rPr lang="ru-RU" sz="2400" dirty="0" smtClean="0"/>
            </a:br>
            <a:r>
              <a:rPr lang="ru-RU" sz="2400" dirty="0" smtClean="0"/>
              <a:t>Небывалой красоты.</a:t>
            </a:r>
            <a:br>
              <a:rPr lang="ru-RU" sz="2400" dirty="0" smtClean="0"/>
            </a:br>
            <a:r>
              <a:rPr lang="ru-RU" sz="2400" dirty="0" smtClean="0"/>
              <a:t>И растет огурец,</a:t>
            </a:r>
            <a:br>
              <a:rPr lang="ru-RU" sz="2400" dirty="0" smtClean="0"/>
            </a:br>
            <a:r>
              <a:rPr lang="ru-RU" sz="2400" dirty="0" smtClean="0"/>
              <a:t>Наш зеленый-молодец</a:t>
            </a:r>
            <a:endParaRPr lang="ru-RU" sz="2400" dirty="0"/>
          </a:p>
        </p:txBody>
      </p:sp>
      <p:pic>
        <p:nvPicPr>
          <p:cNvPr id="1026" name="Picture 2" descr="https://pp.userapi.com/c844720/v844720630/1e0016/oBf4GMm9G8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189" y="728542"/>
            <a:ext cx="6964892" cy="52236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91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47138" y="163080"/>
            <a:ext cx="4160207" cy="55469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https://pp.userapi.com/c849020/v849020630/16d2d8/2ZLEBmTmpV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1564" y="1103576"/>
            <a:ext cx="4007554" cy="53434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60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p.userapi.com/c847218/v847218630/1df2bc/iXQM3XyXKzc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75" y="218496"/>
            <a:ext cx="3975480" cy="53006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https://pp.userapi.com/c847122/v847122630/1e2379/VMueNvmK5I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0255" y="1588655"/>
            <a:ext cx="6268412" cy="47013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1215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p.userapi.com/c850532/v850532448/f72d5/pclNdoRVbM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48" y="449408"/>
            <a:ext cx="4114025" cy="54853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pp.userapi.com/c844416/v844416630/1dc00b/EgrbS8GbJFw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019" y="107660"/>
            <a:ext cx="4428060" cy="59040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30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pp.userapi.com/c848524/v848524630/16b365/qE-azDxwAM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199" y="968519"/>
            <a:ext cx="3205019" cy="427335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pp.userapi.com/c845522/v845522630/1de05b/i7ZlKDpnyQ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3505" y="343685"/>
            <a:ext cx="4400821" cy="5523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80480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Небеса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Небеса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9</TotalTime>
  <Words>5</Words>
  <Application>Microsoft Office PowerPoint</Application>
  <PresentationFormat>Произвольный</PresentationFormat>
  <Paragraphs>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Небеса</vt:lpstr>
      <vt:lpstr>Есть у нас тут огород Там фасоль, укроп растет И растут еще цветы,  Небывалой красоты. И растет огурец, Наш зеленый-молодец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Есть у нас тут огород Там фасоль, укроп растет И растут еще цветы,  Небывалой красоты. И растет огурец, Наш зеленый-молодец</dc:title>
  <dc:creator>Ramil</dc:creator>
  <cp:lastModifiedBy>user</cp:lastModifiedBy>
  <cp:revision>3</cp:revision>
  <dcterms:created xsi:type="dcterms:W3CDTF">2019-04-09T18:48:13Z</dcterms:created>
  <dcterms:modified xsi:type="dcterms:W3CDTF">2019-04-18T04:28:04Z</dcterms:modified>
</cp:coreProperties>
</file>