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4" r:id="rId6"/>
    <p:sldId id="262" r:id="rId7"/>
    <p:sldId id="260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0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85728"/>
            <a:ext cx="4471990" cy="57864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Огород на окне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«Семейка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Луковкиных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Паршукова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пк\Desktop\chipollin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35075"/>
            <a:ext cx="2814637" cy="56229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Развитие интереса к трудовой деятельности в процессе выращивания растений. Формирование экологической культуры у детей, создание условий для познавательного развития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0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5940444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За широкими полями</a:t>
            </a:r>
            <a:b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За далекими лесами </a:t>
            </a:r>
            <a:b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Есть деревня –огород</a:t>
            </a:r>
            <a:b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Семейка </a:t>
            </a:r>
            <a:r>
              <a:rPr lang="ru-RU" sz="40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Луковкиных</a:t>
            </a: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там живет</a:t>
            </a:r>
            <a:b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Дед – Лук, баба – Луковица, внук – Лучок, внучка – луковка.</a:t>
            </a:r>
            <a:r>
              <a:rPr lang="ru-RU" dirty="0" smtClean="0">
                <a:latin typeface="Arial" pitchFamily="34" charset="0"/>
              </a:rPr>
              <a:t/>
            </a:r>
            <a:br>
              <a:rPr lang="ru-RU" dirty="0" smtClean="0">
                <a:latin typeface="Arial" pitchFamily="34" charset="0"/>
              </a:rPr>
            </a:br>
            <a:endParaRPr lang="ru-RU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2" y="4143380"/>
            <a:ext cx="2571736" cy="1900258"/>
          </a:xfrm>
        </p:spPr>
      </p:pic>
    </p:spTree>
  </p:cSld>
  <p:clrMapOvr>
    <a:masterClrMapping/>
  </p:clrMapOvr>
  <p:transition spd="med" advTm="20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80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16.04.2019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8000" y="261000"/>
            <a:ext cx="8448000" cy="6336000"/>
          </a:xfrm>
        </p:spPr>
      </p:pic>
    </p:spTree>
  </p:cSld>
  <p:clrMapOvr>
    <a:masterClrMapping/>
  </p:clrMapOvr>
  <p:transition spd="med" advTm="20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55118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посеем семена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черную земельку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мягкую постельку.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5.04.2919 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500042"/>
            <a:ext cx="3996000" cy="5328000"/>
          </a:xfrm>
        </p:spPr>
      </p:pic>
    </p:spTree>
  </p:cSld>
  <p:clrMapOvr>
    <a:masterClrMapping/>
  </p:clrMapOvr>
  <p:transition spd="med" advTm="20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Посадили огород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Посмотрите, что растет!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Будем мы ухаживать, будем поливать,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Будем за росточками дружно наблюдать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 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839"/>
          <a:stretch>
            <a:fillRect/>
          </a:stretch>
        </p:blipFill>
        <p:spPr>
          <a:xfrm>
            <a:off x="1554690" y="2156805"/>
            <a:ext cx="6371114" cy="4356000"/>
          </a:xfrm>
        </p:spPr>
      </p:pic>
    </p:spTree>
  </p:cSld>
  <p:clrMapOvr>
    <a:masterClrMapping/>
  </p:clrMapOvr>
  <p:transition spd="med" advTm="20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857628"/>
            <a:ext cx="7429552" cy="24288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Стану я тебя лелеять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кормилец – огород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всходы зеленели,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лук шикарный рос.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15.04.2919 0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3676" b="11609"/>
          <a:stretch>
            <a:fillRect/>
          </a:stretch>
        </p:blipFill>
        <p:spPr>
          <a:xfrm>
            <a:off x="571473" y="285728"/>
            <a:ext cx="4255617" cy="3672000"/>
          </a:xfrm>
        </p:spPr>
      </p:pic>
      <p:pic>
        <p:nvPicPr>
          <p:cNvPr id="10" name="Содержимое 9" descr="15.04.2919 0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8309"/>
          <a:stretch>
            <a:fillRect/>
          </a:stretch>
        </p:blipFill>
        <p:spPr>
          <a:xfrm>
            <a:off x="5214942" y="214290"/>
            <a:ext cx="3394472" cy="3697295"/>
          </a:xfrm>
        </p:spPr>
      </p:pic>
    </p:spTree>
  </p:cSld>
  <p:clrMapOvr>
    <a:masterClrMapping/>
  </p:clrMapOvr>
  <p:transition spd="med" advTm="20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5940444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за зелень у окна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Ведь за окнами весна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Поговаривают лук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Полезен от семи недуг.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 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3942000" cy="5256000"/>
          </a:xfrm>
        </p:spPr>
      </p:pic>
    </p:spTree>
  </p:cSld>
  <p:clrMapOvr>
    <a:masterClrMapping/>
  </p:clrMapOvr>
  <p:transition spd="med" advTm="20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огород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pic>
        <p:nvPicPr>
          <p:cNvPr id="2051" name="Picture 3" descr="C:\Users\пк\Desktop\огород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20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40</Words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Огород на окне «Семейка Луковкиных»    Подготовила Паршукова С П</vt:lpstr>
      <vt:lpstr>Цель: Развитие интереса к трудовой деятельности в процессе выращивания растений. Формирование экологической культуры у детей, создание условий для познавательного развития детей.</vt:lpstr>
      <vt:lpstr>За широкими полями За далекими лесами  Есть деревня –огород Семейка Луковкиных там живет Дед – Лук, баба – Луковица, внук – Лучок, внучка – луковка. </vt:lpstr>
      <vt:lpstr>Слайд 4</vt:lpstr>
      <vt:lpstr>Мы посеем семена В черную земельку В мягкую постельку. </vt:lpstr>
      <vt:lpstr>  Посадили огород Посмотрите, что растет! Будем мы ухаживать, будем поливать, Будем за росточками дружно наблюдать   </vt:lpstr>
      <vt:lpstr>Стану я тебя лелеять Наш кормилец – огород Чтобы всходы зеленели,  Чтобы лук шикарный рос.</vt:lpstr>
      <vt:lpstr>Что за зелень у окна Ведь за окнами весна Поговаривают лук Полезен от семи недуг.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18</cp:revision>
  <dcterms:created xsi:type="dcterms:W3CDTF">2019-04-14T01:30:00Z</dcterms:created>
  <dcterms:modified xsi:type="dcterms:W3CDTF">2019-04-17T01:11:39Z</dcterms:modified>
</cp:coreProperties>
</file>