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5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47160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5400" b="1" i="1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Мастерская Деда Мороза</a:t>
            </a:r>
            <a:endParaRPr lang="ru-RU" sz="5400" b="1" i="1" dirty="0"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rgbClr val="FF0000"/>
              </a:solidFill>
              <a:effectLst>
                <a:outerShdw blurRad="50800" dist="50800" dir="5400000" algn="ctr" rotWithShape="0">
                  <a:srgbClr val="FF0000"/>
                </a:outerShdw>
              </a:effectLst>
            </a:endParaRPr>
          </a:p>
        </p:txBody>
      </p:sp>
      <p:pic>
        <p:nvPicPr>
          <p:cNvPr id="6" name="Содержимое 5" descr="huge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86050" y="2332038"/>
            <a:ext cx="3714880" cy="4525962"/>
          </a:xfrm>
        </p:spPr>
      </p:pic>
      <p:pic>
        <p:nvPicPr>
          <p:cNvPr id="9" name="~PP3226.WAV">
            <a:hlinkClick r:id="" action="ppaction://media"/>
          </p:cNvPr>
          <p:cNvPicPr>
            <a:picLocks noRot="1" noChangeAspect="1"/>
          </p:cNvPicPr>
          <p:nvPr>
            <a:wavAudioFile r:embed="rId1" name="~PP3226.WAV"/>
          </p:nvPr>
        </p:nvPicPr>
        <p:blipFill>
          <a:blip r:embed="rId4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71214-13415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071562" y="1600200"/>
            <a:ext cx="2657475" cy="4724400"/>
          </a:xfrm>
        </p:spPr>
      </p:pic>
      <p:sp>
        <p:nvSpPr>
          <p:cNvPr id="8" name="Текст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В нашем детском саду открылась выставка «мастерская деда Мороза» Родители вместе с детьми готовили поделки для выставки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Родители и дети сотворили целый мир из зимних композиций и сказочных существ</a:t>
            </a:r>
            <a:endParaRPr lang="ru-RU" dirty="0">
              <a:ln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  <p:pic>
        <p:nvPicPr>
          <p:cNvPr id="6" name="Содержимое 5" descr="P71214-1344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1562" y="1600200"/>
            <a:ext cx="2657475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205967" y="2967335"/>
            <a:ext cx="4732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Текст надписи</a:t>
            </a:r>
          </a:p>
        </p:txBody>
      </p:sp>
      <p:pic>
        <p:nvPicPr>
          <p:cNvPr id="9" name="Содержимое 8" descr="P71214-13402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91162" y="1600200"/>
            <a:ext cx="2657475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Выставка «Мастерская Деда Мороза доставила немало радости и удовольствия взрослым и детям</a:t>
            </a:r>
            <a:endParaRPr lang="ru-RU" b="1" i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0B0F0"/>
              </a:solidFill>
            </a:endParaRPr>
          </a:p>
        </p:txBody>
      </p:sp>
      <p:pic>
        <p:nvPicPr>
          <p:cNvPr id="6" name="Содержимое 5" descr="P71213-15445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1562" y="1600200"/>
            <a:ext cx="2657475" cy="4724400"/>
          </a:xfrm>
        </p:spPr>
      </p:pic>
      <p:pic>
        <p:nvPicPr>
          <p:cNvPr id="7" name="Содержимое 6" descr="P71213-15444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91162" y="1600200"/>
            <a:ext cx="2657475" cy="4724400"/>
          </a:xfr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53"/>
            <a:ext cx="8715436" cy="6693150"/>
          </a:xfrm>
          <a:prstGeom prst="rect">
            <a:avLst/>
          </a:prstGeo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74</TotalTime>
  <Words>49</Words>
  <PresentationFormat>Экран (4:3)</PresentationFormat>
  <Paragraphs>5</Paragraphs>
  <Slides>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Мастерская Деда Мороза</vt:lpstr>
      <vt:lpstr>Слайд 2</vt:lpstr>
      <vt:lpstr>Родители и дети сотворили целый мир из зимних композиций и сказочных существ</vt:lpstr>
      <vt:lpstr>Выставка «Мастерская Деда Мороза доставила немало радости и удовольствия взрослым и детям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Мастерская Деда Мороза</dc:title>
  <dc:creator>пк</dc:creator>
  <cp:lastModifiedBy>пк</cp:lastModifiedBy>
  <cp:revision>9</cp:revision>
  <dcterms:created xsi:type="dcterms:W3CDTF">2017-12-17T17:30:25Z</dcterms:created>
  <dcterms:modified xsi:type="dcterms:W3CDTF">2017-12-17T19:06:11Z</dcterms:modified>
</cp:coreProperties>
</file>