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7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23/37757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  <p:pic>
        <p:nvPicPr>
          <p:cNvPr id="6" name="Picture 4" descr="C:\Users\Алена\Desktop\9i4oj5X9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214686"/>
            <a:ext cx="1657336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3773" y="1500174"/>
            <a:ext cx="6476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Веселые 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задания </a:t>
            </a:r>
            <a:b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 вопросика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pedsovet.su/_ld/423/37757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pic>
        <p:nvPicPr>
          <p:cNvPr id="5" name="Picture 2" descr="C:\Users\Алена\Desktop\depositphotos_2794147-Oak-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86124"/>
            <a:ext cx="1143008" cy="971543"/>
          </a:xfrm>
          <a:prstGeom prst="rect">
            <a:avLst/>
          </a:prstGeom>
          <a:noFill/>
        </p:spPr>
      </p:pic>
      <p:pic>
        <p:nvPicPr>
          <p:cNvPr id="17410" name="Picture 2" descr="C:\Users\Алена\Desktop\628.750x0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786058"/>
            <a:ext cx="2286005" cy="24627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Вопросик нашел 7 листочков. Сколько листочков он спрятал  в корзинке?</a:t>
            </a:r>
            <a:endParaRPr lang="ru-RU" sz="3600" dirty="0"/>
          </a:p>
        </p:txBody>
      </p:sp>
      <p:pic>
        <p:nvPicPr>
          <p:cNvPr id="17" name="Picture 4" descr="C:\Users\Алена\Desktop\9i4oj5X9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500438"/>
            <a:ext cx="1014394" cy="1714512"/>
          </a:xfrm>
          <a:prstGeom prst="rect">
            <a:avLst/>
          </a:prstGeom>
          <a:noFill/>
        </p:spPr>
      </p:pic>
      <p:pic>
        <p:nvPicPr>
          <p:cNvPr id="18" name="Picture 2" descr="C:\Users\Алена\Desktop\depositphotos_2794147-Oak-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72008"/>
            <a:ext cx="1143008" cy="971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pedsovet.su/_ld/423/37757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Сколько грибочков спрятались                           под листочками?</a:t>
            </a:r>
            <a:endParaRPr lang="ru-RU" sz="3600" dirty="0"/>
          </a:p>
        </p:txBody>
      </p:sp>
      <p:pic>
        <p:nvPicPr>
          <p:cNvPr id="5" name="Picture 3" descr="C:\Users\Алена\Desktop\maple-leaf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643182"/>
            <a:ext cx="2214578" cy="1643074"/>
          </a:xfrm>
          <a:prstGeom prst="rect">
            <a:avLst/>
          </a:prstGeom>
          <a:noFill/>
        </p:spPr>
      </p:pic>
      <p:pic>
        <p:nvPicPr>
          <p:cNvPr id="19458" name="Picture 2" descr="C:\Users\Алена\Desktop\hello_html_7e6c1e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00438"/>
            <a:ext cx="928694" cy="1276344"/>
          </a:xfrm>
          <a:prstGeom prst="rect">
            <a:avLst/>
          </a:prstGeom>
          <a:noFill/>
        </p:spPr>
      </p:pic>
      <p:pic>
        <p:nvPicPr>
          <p:cNvPr id="6" name="Picture 3" descr="C:\Users\Алена\Desktop\hello_html_4a1f299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496"/>
            <a:ext cx="2143140" cy="1928826"/>
          </a:xfrm>
          <a:prstGeom prst="rect">
            <a:avLst/>
          </a:prstGeom>
          <a:noFill/>
        </p:spPr>
      </p:pic>
      <p:pic>
        <p:nvPicPr>
          <p:cNvPr id="19459" name="Picture 3" descr="C:\Users\Алена\Desktop\hello_html_7e6c1e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1000" y="4071942"/>
            <a:ext cx="1008058" cy="1490658"/>
          </a:xfrm>
          <a:prstGeom prst="rect">
            <a:avLst/>
          </a:prstGeom>
          <a:noFill/>
        </p:spPr>
      </p:pic>
      <p:pic>
        <p:nvPicPr>
          <p:cNvPr id="19460" name="Picture 4" descr="C:\Users\Алена\Desktop\hello_html_7e6c1e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4286256"/>
            <a:ext cx="936620" cy="1633534"/>
          </a:xfrm>
          <a:prstGeom prst="rect">
            <a:avLst/>
          </a:prstGeom>
          <a:noFill/>
        </p:spPr>
      </p:pic>
      <p:pic>
        <p:nvPicPr>
          <p:cNvPr id="10" name="Picture 3" descr="C:\Users\Алена\Desktop\hello_html_7e6c1e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786058"/>
            <a:ext cx="1008058" cy="1490658"/>
          </a:xfrm>
          <a:prstGeom prst="rect">
            <a:avLst/>
          </a:prstGeom>
          <a:noFill/>
        </p:spPr>
      </p:pic>
      <p:pic>
        <p:nvPicPr>
          <p:cNvPr id="4" name="Picture 2" descr="C:\Users\Алена\Desktop\list-duba-2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18208458">
            <a:off x="2391387" y="3148750"/>
            <a:ext cx="2320870" cy="2699451"/>
          </a:xfrm>
          <a:prstGeom prst="rect">
            <a:avLst/>
          </a:prstGeom>
          <a:noFill/>
        </p:spPr>
      </p:pic>
      <p:pic>
        <p:nvPicPr>
          <p:cNvPr id="11" name="Picture 2" descr="C:\Users\Алена\Desktop\list-duba-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208458">
            <a:off x="1962759" y="1219923"/>
            <a:ext cx="2320870" cy="2699451"/>
          </a:xfrm>
          <a:prstGeom prst="rect">
            <a:avLst/>
          </a:prstGeom>
          <a:noFill/>
        </p:spPr>
      </p:pic>
      <p:pic>
        <p:nvPicPr>
          <p:cNvPr id="12" name="Picture 3" descr="C:\Users\Алена\Desktop\maple-leaf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357694"/>
            <a:ext cx="2205054" cy="1795474"/>
          </a:xfrm>
          <a:prstGeom prst="rect">
            <a:avLst/>
          </a:prstGeom>
          <a:noFill/>
        </p:spPr>
      </p:pic>
      <p:pic>
        <p:nvPicPr>
          <p:cNvPr id="13" name="Picture 3" descr="C:\Users\Алена\Desktop\hello_html_4a1f299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000240"/>
            <a:ext cx="2143140" cy="1928826"/>
          </a:xfrm>
          <a:prstGeom prst="rect">
            <a:avLst/>
          </a:prstGeom>
          <a:noFill/>
        </p:spPr>
      </p:pic>
      <p:pic>
        <p:nvPicPr>
          <p:cNvPr id="14" name="Picture 3" descr="C:\Users\Алена\Desktop\hello_html_4a1f299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857628"/>
            <a:ext cx="2143140" cy="1928826"/>
          </a:xfrm>
          <a:prstGeom prst="rect">
            <a:avLst/>
          </a:prstGeom>
          <a:noFill/>
        </p:spPr>
      </p:pic>
      <p:pic>
        <p:nvPicPr>
          <p:cNvPr id="16" name="Picture 4" descr="C:\Users\Алена\Desktop\9i4oj5X9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714356"/>
            <a:ext cx="101439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pedsovet.su/_ld/423/37757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перепутал вопросик?</a:t>
            </a:r>
            <a:endParaRPr lang="ru-RU" sz="3600" dirty="0"/>
          </a:p>
        </p:txBody>
      </p:sp>
      <p:pic>
        <p:nvPicPr>
          <p:cNvPr id="18437" name="Picture 5" descr="C:\Users\Алена\Desktop\hello_html_m37d816e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785926"/>
            <a:ext cx="2286000" cy="3187700"/>
          </a:xfrm>
          <a:prstGeom prst="rect">
            <a:avLst/>
          </a:prstGeom>
          <a:noFill/>
        </p:spPr>
      </p:pic>
      <p:pic>
        <p:nvPicPr>
          <p:cNvPr id="18438" name="Picture 6" descr="C:\Users\Алена\Desktop\hello_html_m37d816e7 - копия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50"/>
            <a:ext cx="2717800" cy="3149600"/>
          </a:xfrm>
          <a:prstGeom prst="rect">
            <a:avLst/>
          </a:prstGeom>
          <a:noFill/>
        </p:spPr>
      </p:pic>
      <p:pic>
        <p:nvPicPr>
          <p:cNvPr id="18439" name="Picture 7" descr="C:\Users\Алена\Desktop\hello_html_m37d816e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857364"/>
            <a:ext cx="2159000" cy="3136900"/>
          </a:xfrm>
          <a:prstGeom prst="rect">
            <a:avLst/>
          </a:prstGeom>
          <a:noFill/>
        </p:spPr>
      </p:pic>
      <p:pic>
        <p:nvPicPr>
          <p:cNvPr id="11" name="Picture 3" descr="C:\Users\Алена\Desktop\hello_html_4a1f299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929198"/>
            <a:ext cx="1071570" cy="1185861"/>
          </a:xfrm>
          <a:prstGeom prst="rect">
            <a:avLst/>
          </a:prstGeom>
          <a:noFill/>
        </p:spPr>
      </p:pic>
      <p:pic>
        <p:nvPicPr>
          <p:cNvPr id="12" name="Picture 3" descr="C:\Users\Алена\Desktop\maple-leaf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929198"/>
            <a:ext cx="1071570" cy="1071570"/>
          </a:xfrm>
          <a:prstGeom prst="rect">
            <a:avLst/>
          </a:prstGeom>
          <a:noFill/>
        </p:spPr>
      </p:pic>
      <p:pic>
        <p:nvPicPr>
          <p:cNvPr id="13" name="Picture 2" descr="C:\Users\Алена\Desktop\depositphotos_2794147-Oak-lea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5000636"/>
            <a:ext cx="1143008" cy="971543"/>
          </a:xfrm>
          <a:prstGeom prst="rect">
            <a:avLst/>
          </a:prstGeom>
          <a:noFill/>
        </p:spPr>
      </p:pic>
      <p:pic>
        <p:nvPicPr>
          <p:cNvPr id="14" name="Picture 4" descr="C:\Users\Алена\Desktop\9i4oj5X9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3214686"/>
            <a:ext cx="101439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edsovet.su/_ld/423/37757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001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Определи какой лист следующий?</a:t>
            </a:r>
            <a:endParaRPr lang="ru-RU" sz="3600" dirty="0"/>
          </a:p>
        </p:txBody>
      </p:sp>
      <p:pic>
        <p:nvPicPr>
          <p:cNvPr id="1026" name="Picture 2" descr="C:\Users\Алена\Desktop\list-duba-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1071570" cy="1285884"/>
          </a:xfrm>
          <a:prstGeom prst="rect">
            <a:avLst/>
          </a:prstGeom>
          <a:noFill/>
        </p:spPr>
      </p:pic>
      <p:pic>
        <p:nvPicPr>
          <p:cNvPr id="5" name="Picture 2" descr="C:\Users\Алена\Desktop\list-duba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286124"/>
            <a:ext cx="1071570" cy="1285884"/>
          </a:xfrm>
          <a:prstGeom prst="rect">
            <a:avLst/>
          </a:prstGeom>
          <a:noFill/>
        </p:spPr>
      </p:pic>
      <p:pic>
        <p:nvPicPr>
          <p:cNvPr id="6" name="Picture 2" descr="C:\Users\Алена\Desktop\list-duba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86124"/>
            <a:ext cx="1071570" cy="1285884"/>
          </a:xfrm>
          <a:prstGeom prst="rect">
            <a:avLst/>
          </a:prstGeom>
          <a:noFill/>
        </p:spPr>
      </p:pic>
      <p:pic>
        <p:nvPicPr>
          <p:cNvPr id="1027" name="Picture 3" descr="C:\Users\Алена\Desktop\hello_html_4a1f299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071810"/>
            <a:ext cx="1352551" cy="1471613"/>
          </a:xfrm>
          <a:prstGeom prst="rect">
            <a:avLst/>
          </a:prstGeom>
          <a:noFill/>
        </p:spPr>
      </p:pic>
      <p:pic>
        <p:nvPicPr>
          <p:cNvPr id="8" name="Picture 3" descr="C:\Users\Алена\Desktop\hello_html_4a1f299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143248"/>
            <a:ext cx="1352551" cy="1471613"/>
          </a:xfrm>
          <a:prstGeom prst="rect">
            <a:avLst/>
          </a:prstGeom>
          <a:noFill/>
        </p:spPr>
      </p:pic>
      <p:pic>
        <p:nvPicPr>
          <p:cNvPr id="9" name="Picture 3" descr="C:\Users\Алена\Desktop\hello_html_4a1f299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000372"/>
            <a:ext cx="1352551" cy="1471613"/>
          </a:xfrm>
          <a:prstGeom prst="rect">
            <a:avLst/>
          </a:prstGeom>
          <a:noFill/>
        </p:spPr>
      </p:pic>
      <p:pic>
        <p:nvPicPr>
          <p:cNvPr id="1028" name="Picture 4" descr="C:\Users\Алена\Desktop\9i4oj5X9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2714620"/>
            <a:ext cx="101439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edsovet.su/_ld/423/37757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Какой лист должен быть </a:t>
            </a:r>
            <a:br>
              <a:rPr lang="ru-RU" sz="3600" dirty="0" smtClean="0"/>
            </a:br>
            <a:r>
              <a:rPr lang="ru-RU" sz="3600" dirty="0" smtClean="0"/>
              <a:t>в пустой клетке?</a:t>
            </a:r>
            <a:endParaRPr lang="ru-RU" sz="3600" dirty="0"/>
          </a:p>
        </p:txBody>
      </p:sp>
      <p:pic>
        <p:nvPicPr>
          <p:cNvPr id="16386" name="Picture 2" descr="C:\Users\Алена\Desktop\logic28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5" y="2000240"/>
            <a:ext cx="4286280" cy="3929089"/>
          </a:xfrm>
          <a:prstGeom prst="rect">
            <a:avLst/>
          </a:prstGeom>
          <a:noFill/>
        </p:spPr>
      </p:pic>
      <p:pic>
        <p:nvPicPr>
          <p:cNvPr id="6" name="Picture 4" descr="C:\Users\Алена\Desktop\9i4oj5X9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928934"/>
            <a:ext cx="1014394" cy="1714512"/>
          </a:xfrm>
          <a:prstGeom prst="rect">
            <a:avLst/>
          </a:prstGeom>
          <a:noFill/>
        </p:spPr>
      </p:pic>
      <p:pic>
        <p:nvPicPr>
          <p:cNvPr id="7" name="Picture 2" descr="C:\Users\Алена\Desktop\depositphotos_2794147-Oak-le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143116"/>
            <a:ext cx="1143008" cy="971543"/>
          </a:xfrm>
          <a:prstGeom prst="rect">
            <a:avLst/>
          </a:prstGeom>
          <a:noFill/>
        </p:spPr>
      </p:pic>
      <p:pic>
        <p:nvPicPr>
          <p:cNvPr id="8" name="Picture 2" descr="C:\Users\Алена\Desktop\depositphotos_2794147-Oak-le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429000"/>
            <a:ext cx="1143008" cy="971543"/>
          </a:xfrm>
          <a:prstGeom prst="rect">
            <a:avLst/>
          </a:prstGeom>
          <a:noFill/>
        </p:spPr>
      </p:pic>
      <p:pic>
        <p:nvPicPr>
          <p:cNvPr id="10" name="Picture 3" descr="C:\Users\Алена\Desktop\maple-leaf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143116"/>
            <a:ext cx="1071570" cy="1071570"/>
          </a:xfrm>
          <a:prstGeom prst="rect">
            <a:avLst/>
          </a:prstGeom>
          <a:noFill/>
        </p:spPr>
      </p:pic>
      <p:pic>
        <p:nvPicPr>
          <p:cNvPr id="11" name="Picture 3" descr="C:\Users\Алена\Desktop\maple-leaf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357562"/>
            <a:ext cx="1071570" cy="1071570"/>
          </a:xfrm>
          <a:prstGeom prst="rect">
            <a:avLst/>
          </a:prstGeom>
          <a:noFill/>
        </p:spPr>
      </p:pic>
      <p:pic>
        <p:nvPicPr>
          <p:cNvPr id="12" name="Picture 3" descr="C:\Users\Алена\Desktop\maple-leaf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643446"/>
            <a:ext cx="1071570" cy="1071570"/>
          </a:xfrm>
          <a:prstGeom prst="rect">
            <a:avLst/>
          </a:prstGeom>
          <a:noFill/>
        </p:spPr>
      </p:pic>
      <p:pic>
        <p:nvPicPr>
          <p:cNvPr id="13" name="Picture 3" descr="C:\Users\Алена\Desktop\hello_html_4a1f299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2071678"/>
            <a:ext cx="1071570" cy="1185861"/>
          </a:xfrm>
          <a:prstGeom prst="rect">
            <a:avLst/>
          </a:prstGeom>
          <a:noFill/>
        </p:spPr>
      </p:pic>
      <p:pic>
        <p:nvPicPr>
          <p:cNvPr id="14" name="Picture 3" descr="C:\Users\Алена\Desktop\hello_html_4a1f299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3286124"/>
            <a:ext cx="1071570" cy="1185861"/>
          </a:xfrm>
          <a:prstGeom prst="rect">
            <a:avLst/>
          </a:prstGeom>
          <a:noFill/>
        </p:spPr>
      </p:pic>
      <p:pic>
        <p:nvPicPr>
          <p:cNvPr id="15" name="Picture 3" descr="C:\Users\Алена\Desktop\hello_html_4a1f299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643446"/>
            <a:ext cx="1071570" cy="1185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Вопросик нашел 7 листочков. Сколько листочков он спрятал  в корзинке?</vt:lpstr>
      <vt:lpstr>Сколько грибочков спрятались                           под листочками?</vt:lpstr>
      <vt:lpstr>Что перепутал вопросик?</vt:lpstr>
      <vt:lpstr>Определи какой лист следующий?</vt:lpstr>
      <vt:lpstr>Какой лист должен быть  в пустой клетке?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Логические задания  от вопросика</dc:title>
  <dc:creator>Алена</dc:creator>
  <cp:lastModifiedBy>Алена</cp:lastModifiedBy>
  <cp:revision>10</cp:revision>
  <dcterms:created xsi:type="dcterms:W3CDTF">2017-10-29T12:39:11Z</dcterms:created>
  <dcterms:modified xsi:type="dcterms:W3CDTF">2017-10-29T14:05:43Z</dcterms:modified>
</cp:coreProperties>
</file>