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660222-8D89-405A-BAEF-29F2B258A4B1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DF3A42-58F0-406D-AED4-D4B0597D1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4" y="43934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385006" y="548680"/>
            <a:ext cx="219140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нетрадиционных приемов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при обучении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возраста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рассказыванию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5786454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воспитателем </a:t>
            </a:r>
            <a:r>
              <a:rPr lang="ru-RU" dirty="0" err="1" smtClean="0"/>
              <a:t>Зариповой</a:t>
            </a:r>
            <a:r>
              <a:rPr lang="ru-RU" dirty="0" smtClean="0"/>
              <a:t> Е.Л.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7032013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716016" cy="4221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07032013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4211960" cy="42930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11560" y="498234"/>
            <a:ext cx="7920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игровом пособии страничка – это слайд (мнемо-слайд). Так перелистывая странички – мнемо-слайды, ребенок 4-5 лет может рассказать всю знакомую сказку,  рассказ, стихотворение, как правило, без вопросов взрослого. Главное, чтобы мнемо-слайды вызывали определенные ассоциации с определенным  отрывком произведения.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81000" y="6075786"/>
            <a:ext cx="8458200" cy="89517"/>
          </a:xfrm>
        </p:spPr>
        <p:txBody>
          <a:bodyPr>
            <a:no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458200" cy="504056"/>
          </a:xfrm>
        </p:spPr>
        <p:txBody>
          <a:bodyPr/>
          <a:lstStyle/>
          <a:p>
            <a:r>
              <a:rPr lang="ru-RU" dirty="0" smtClean="0"/>
              <a:t>Дидактическая игра «Чудесные пазлы»</a:t>
            </a:r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 descr="11032012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3384376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363268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414908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пазлов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позволяет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отказаться от привычного приема обучения детей среднего дошкольного возраста  составлению  описательного рассказа по принципу «вопрос-ответ». Складывая пазлы, дети легко запоминают последовательность, причем разъемы деталей игры являются хорошей подсказкой, о чем еще не рассказал ребенок. Игровой прием «пазлы» позволяет детям самостоятельно составить  полный логически выстроенный рассказ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118767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идактическая игра «Найди по описанию»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находить предмет, опираясь на словесное или символическое описание (не более 2-3 существенных признаков)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навык описания предмета с помощью сравнений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(Найди кошку с зелеными глазами, как трава. С черным носом, как уголек. С черными пятнами на белой шерстке)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11032012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488832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_7d21b_4ed4235f_L"/>
          <p:cNvPicPr>
            <a:picLocks noChangeAspect="1" noChangeArrowheads="1"/>
          </p:cNvPicPr>
          <p:nvPr/>
        </p:nvPicPr>
        <p:blipFill>
          <a:blip r:embed="rId2" cstate="print"/>
          <a:srcRect l="48334" t="1553"/>
          <a:stretch>
            <a:fillRect/>
          </a:stretch>
        </p:blipFill>
        <p:spPr bwMode="auto">
          <a:xfrm>
            <a:off x="467544" y="260648"/>
            <a:ext cx="3888432" cy="253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63" name="Picture 3" descr="0_7d221_25b2e836_L"/>
          <p:cNvPicPr>
            <a:picLocks noChangeAspect="1" noChangeArrowheads="1"/>
          </p:cNvPicPr>
          <p:nvPr/>
        </p:nvPicPr>
        <p:blipFill>
          <a:blip r:embed="rId3" cstate="print"/>
          <a:srcRect l="48334"/>
          <a:stretch>
            <a:fillRect/>
          </a:stretch>
        </p:blipFill>
        <p:spPr bwMode="auto">
          <a:xfrm>
            <a:off x="4788024" y="260648"/>
            <a:ext cx="3816424" cy="253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536" y="3129934"/>
            <a:ext cx="83529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Лучшим готовым пособием для формирования у детей 3-5 лет навыка составления творческого рассказа является проиллюстрированная автором книга датского писателя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Эгона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Матисена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«Кот с голубыми глазами».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Единственный вопрос педагога: «Что увидел герой» или «Что услышал герой» и т.п., а также набор разнообразных предметных картинок разбудят  детское воображение и позволят детям без наводящих вопросов взрослого составить небольшой творческий рассказ. Ведь кто-то вдоль дорожки увидит цветущий сад, кто-то - пруд с золотой рыбкой, кто-то – резвящегося мотылька. От этого рассказы будут обязательно разными по содержанию и поэтому интересными для восприятия.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Копилка-сравнилка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980145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 расширению у детей 3-5 лет словаря сравнений, которые делают рассказы дошкольников более яркими и неповторимыми, формируют к 5 годам навык составления метафор.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Существует два варианта этой игры: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вариант для начинающих игроков: выбирается сенсорный признак, например, белый цвет. Детям предлагается из картинок, разложенных на игровом поле,  выбрать картинки с изображением предмета такого же цвета и составить сравнения (белый как лебедь, как ромашка, как облачко, как зайчик)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11032012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05064"/>
            <a:ext cx="4464496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666609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вариант: выбирается сенсорный признак, например, зеленый цвет. Детям предлагается без опоры на предметные картинки придумать и назвать столько сравнений, сколько стрелочек выложит ведущий.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1103201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400600" cy="4176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409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пазлов позволяет педагогу отказаться от привычного приема обучения детей среднего дошкольного возраста  составлению  описательного рассказа по принципу «вопрос-ответ». Складывая пазлы, дети легко запоминают последовательность, причем разъемы деталей игры являются хорошей подсказкой, о чем еще не рассказал ребенок. Игровой прием «пазлы» позволяет детям самостоятельно составить  полный логически выстроенный рассказ.</dc:title>
  <dc:creator>elena</dc:creator>
  <cp:lastModifiedBy>Марсел</cp:lastModifiedBy>
  <cp:revision>8</cp:revision>
  <dcterms:created xsi:type="dcterms:W3CDTF">2015-04-06T18:44:04Z</dcterms:created>
  <dcterms:modified xsi:type="dcterms:W3CDTF">2015-10-06T13:35:22Z</dcterms:modified>
</cp:coreProperties>
</file>