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7" r:id="rId3"/>
    <p:sldId id="258" r:id="rId4"/>
    <p:sldId id="290" r:id="rId5"/>
    <p:sldId id="259" r:id="rId6"/>
    <p:sldId id="272" r:id="rId7"/>
    <p:sldId id="261" r:id="rId8"/>
    <p:sldId id="260" r:id="rId9"/>
    <p:sldId id="288" r:id="rId10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FCE4ED"/>
    <a:srgbClr val="009900"/>
    <a:srgbClr val="99FF99"/>
    <a:srgbClr val="3399FF"/>
    <a:srgbClr val="84DBE4"/>
    <a:srgbClr val="CCECFF"/>
    <a:srgbClr val="CC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 autoAdjust="0"/>
  </p:normalViewPr>
  <p:slideViewPr>
    <p:cSldViewPr>
      <p:cViewPr varScale="1">
        <p:scale>
          <a:sx n="42" d="100"/>
          <a:sy n="42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118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0" y="-84"/>
      </p:cViewPr>
      <p:guideLst>
        <p:guide orient="horz" pos="304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74F3-EC53-4591-B2E7-FC199EE4524B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DDE9-36A8-45EE-B4CD-DC79D0019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65CA5-C13E-4071-8A6B-12EBE656CCB3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4CF0-1B91-4908-8A6F-E819DCC46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4CF0-1B91-4908-8A6F-E819DCC464C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5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2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3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4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75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2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5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28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A71802-7FED-4E4B-982F-5BCB52ED5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8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1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6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5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4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6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FADF-0757-483B-8EA5-FBDC73B01591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5546EF-78E4-4D6E-8F20-FF7D15D13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4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247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МАДОУ ЦРР Д\С № 167 г. Тюмень</a:t>
            </a:r>
            <a:endParaRPr lang="ru-RU" sz="2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3800" dirty="0" smtClean="0"/>
          </a:p>
          <a:p>
            <a:pPr algn="ctr">
              <a:buNone/>
            </a:pPr>
            <a:endParaRPr lang="ru-RU" sz="3800" dirty="0"/>
          </a:p>
          <a:p>
            <a:pPr algn="ctr">
              <a:buNone/>
            </a:pPr>
            <a:r>
              <a:rPr lang="ru-RU" sz="17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buNone/>
            </a:pPr>
            <a:r>
              <a:rPr lang="ru-RU" sz="17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«Путешествие с </a:t>
            </a:r>
            <a:r>
              <a:rPr lang="ru-RU" sz="17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Биффи</a:t>
            </a:r>
            <a:r>
              <a:rPr lang="ru-RU" sz="17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страну здоровья»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None/>
            </a:pPr>
            <a:r>
              <a:rPr lang="ru-RU" sz="112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Дети старшего дошкольного возраста и родители</a:t>
            </a:r>
            <a:endParaRPr lang="ru-RU" sz="11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1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Рыбчинчук Т.С.</a:t>
            </a:r>
            <a:endParaRPr lang="ru-RU" sz="11200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Тюмень, 2016 г.</a:t>
            </a:r>
          </a:p>
          <a:p>
            <a:pPr algn="ctr"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303072"/>
            <a:ext cx="2027551" cy="20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Постановка проблемы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992888" cy="5832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- это то, что желает каждый человек, но быть абсолютно здоровым не может никто. Не иметь никаких отклонений в работе организма - невозможно. Сложившиеся социальные условия, научно-технические преобразования не способствуют сохранению здоровья. Но можно противостоять этим влияниям, приостановить разрушения организма, не страдать от болезней и быть готовым к любой деятельности. Стоит только изменить свой образ жизни, и человек сможет чувствовать себя здоровым.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С каждым годом возрастает процент детей, имеющих отклонения в здоровье, наблюдается тенденция непрерывного роста общего уровня заболевания среди дошкольников. Согласно данных науки, здоровье обусловливается на 50% - образом жизни, на 20% - наследственностью, на 20% - состоянием окружающей среды и примерно на 10% - возможностями медицины и здравоохранения.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От уровня психического и физического положения населения, от состояния его здоровья зависит благополучие общества в целом, поэтому проблема формирования представлений детей о здоровом образе жизни детей представляется в современном обществе актуальной.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 Обозначенная проблема особенно значима в дошкольный период детства - наиболее благоприятный для активного развития познавательных процессов и личности ребенка, его представлений об образе жизни.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Понимая важность работы с детьми и родителями по приобщению к здоровому образу жизни, наш детский        сад решил участвовать в проекте «Питание и здоровье», разработанный ЗАО «</a:t>
            </a:r>
            <a:r>
              <a:rPr lang="ru-RU" sz="1200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– веста» и Городским  Центром развития Образования.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Одновременно с познавательной деятельностью по теме </a:t>
            </a:r>
            <a:r>
              <a:rPr lang="ru-RU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Продукты питания» ребята получали кисломолочный продукт «Бифилин». У детей возникало множество вопросов об этом продукте: «Где живут витамины?», «Чем полезны </a:t>
            </a:r>
            <a:r>
              <a:rPr lang="ru-RU" sz="1200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Биовестины</a:t>
            </a: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?», «А какие в них бактерии?», «Они добрые или злые?», «Как они помогают животику?»,  «А почему люди болеют?» и т.д.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Ответы на все вопросы решили найти в написании проекта вместе с детьми на тему: «Здоровье и питание». </a:t>
            </a:r>
            <a:br>
              <a:rPr lang="ru-RU" sz="12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331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Тема проекта: «Я и мое здоровье»</a:t>
            </a:r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5410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Создать условия в ДОУ для сознательного отношения к здоровому образу жизни, с помощью внедрения  инновационных здоровье сберегающих технологий.</a:t>
            </a:r>
          </a:p>
          <a:p>
            <a:pPr>
              <a:buNone/>
            </a:pPr>
            <a:endParaRPr lang="ru-RU" sz="20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Создать в ДОУ условия для гармоничного развития личности каждого ребёнка, путём создания единого здоровье сберегающего пространства.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Формировать бережное отношение  к здоровью и потребности в здоровом образе жизни.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Обогащать и расширять представление детей о пользе витаминов в овощах, фруктах, кисломолочных продуктов, </a:t>
            </a:r>
            <a:r>
              <a:rPr lang="ru-RU" sz="20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Биовестина</a:t>
            </a:r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Повысить качество взаимодействия  ДОУ и семьи.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 dirty="0">
                <a:solidFill>
                  <a:srgbClr val="669900"/>
                </a:solidFill>
              </a:rPr>
              <a:t>О программе</a:t>
            </a:r>
            <a:r>
              <a:rPr lang="ru-RU" altLang="ru-RU" sz="1300" b="1" dirty="0"/>
              <a:t> 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>Образовательно-оздоровительная программа «Питание и здоровье»  представляет собой инновационный проект в развитии </a:t>
            </a:r>
            <a:r>
              <a:rPr lang="ru-RU" altLang="ru-RU" sz="1200" dirty="0" err="1"/>
              <a:t>здоровьесберегающих</a:t>
            </a:r>
            <a:r>
              <a:rPr lang="ru-RU" altLang="ru-RU" sz="1200" dirty="0"/>
              <a:t> технологий в детских организованных коллективах.</a:t>
            </a:r>
            <a:br>
              <a:rPr lang="ru-RU" altLang="ru-RU" sz="1200" dirty="0"/>
            </a:br>
            <a:endParaRPr lang="ru-RU" altLang="ru-RU" sz="1200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057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800" i="1" dirty="0"/>
              <a:t>             </a:t>
            </a:r>
            <a:r>
              <a:rPr lang="ru-RU" altLang="ru-RU" sz="900" b="1" dirty="0">
                <a:solidFill>
                  <a:srgbClr val="FF9933"/>
                </a:solidFill>
              </a:rPr>
              <a:t>Целью программы  является:</a:t>
            </a:r>
            <a:br>
              <a:rPr lang="ru-RU" altLang="ru-RU" sz="900" b="1" dirty="0">
                <a:solidFill>
                  <a:srgbClr val="FF9933"/>
                </a:solidFill>
              </a:rPr>
            </a:br>
            <a:r>
              <a:rPr lang="ru-RU" altLang="ru-RU" sz="900" dirty="0"/>
              <a:t>- научить детей сознательно относиться к своему здоровью;</a:t>
            </a:r>
            <a:br>
              <a:rPr lang="ru-RU" altLang="ru-RU" sz="900" dirty="0"/>
            </a:br>
            <a:r>
              <a:rPr lang="ru-RU" altLang="ru-RU" sz="900" dirty="0"/>
              <a:t>- понимать причины нарушения здоровья;</a:t>
            </a:r>
            <a:br>
              <a:rPr lang="ru-RU" altLang="ru-RU" sz="900" dirty="0"/>
            </a:br>
            <a:r>
              <a:rPr lang="ru-RU" altLang="ru-RU" sz="900" dirty="0"/>
              <a:t>- узнать методы профилактики заболеваний;</a:t>
            </a:r>
            <a:br>
              <a:rPr lang="ru-RU" altLang="ru-RU" sz="900" dirty="0"/>
            </a:br>
            <a:r>
              <a:rPr lang="ru-RU" altLang="ru-RU" sz="900" dirty="0"/>
              <a:t>- показать детям различия в полезных и вредных продуктах;</a:t>
            </a:r>
            <a:br>
              <a:rPr lang="ru-RU" altLang="ru-RU" sz="900" dirty="0"/>
            </a:br>
            <a:r>
              <a:rPr lang="ru-RU" altLang="ru-RU" sz="900" dirty="0"/>
              <a:t>- на практическом примере показать влияние полезных продуктов на их самочувствие.</a:t>
            </a:r>
            <a:br>
              <a:rPr lang="ru-RU" altLang="ru-RU" sz="900" dirty="0"/>
            </a:br>
            <a:r>
              <a:rPr lang="ru-RU" altLang="ru-RU" sz="900" dirty="0"/>
              <a:t/>
            </a:r>
            <a:br>
              <a:rPr lang="ru-RU" altLang="ru-RU" sz="900" dirty="0"/>
            </a:br>
            <a:r>
              <a:rPr lang="ru-RU" altLang="ru-RU" sz="900" dirty="0"/>
              <a:t> </a:t>
            </a:r>
            <a:r>
              <a:rPr lang="ru-RU" altLang="ru-RU" sz="900" b="1" dirty="0">
                <a:solidFill>
                  <a:srgbClr val="FF9933"/>
                </a:solidFill>
              </a:rPr>
              <a:t>Что дает программа:</a:t>
            </a:r>
            <a:br>
              <a:rPr lang="ru-RU" altLang="ru-RU" sz="900" b="1" dirty="0">
                <a:solidFill>
                  <a:srgbClr val="FF9933"/>
                </a:solidFill>
              </a:rPr>
            </a:br>
            <a:r>
              <a:rPr lang="ru-RU" altLang="ru-RU" sz="900" dirty="0"/>
              <a:t>- развитие творческого потенциала детей ; </a:t>
            </a:r>
            <a:br>
              <a:rPr lang="ru-RU" altLang="ru-RU" sz="900" dirty="0"/>
            </a:br>
            <a:r>
              <a:rPr lang="ru-RU" altLang="ru-RU" sz="900" dirty="0"/>
              <a:t>- восстановление здоровья  детей;</a:t>
            </a:r>
            <a:br>
              <a:rPr lang="ru-RU" altLang="ru-RU" sz="900" dirty="0"/>
            </a:br>
            <a:r>
              <a:rPr lang="ru-RU" altLang="ru-RU" sz="900" dirty="0"/>
              <a:t>- снижение заболеваемости у детей;</a:t>
            </a:r>
            <a:br>
              <a:rPr lang="ru-RU" altLang="ru-RU" sz="900" dirty="0"/>
            </a:br>
            <a:r>
              <a:rPr lang="ru-RU" altLang="ru-RU" sz="900" dirty="0"/>
              <a:t>- увеличивается посещаемость ДУ</a:t>
            </a:r>
            <a:br>
              <a:rPr lang="ru-RU" altLang="ru-RU" sz="900" dirty="0"/>
            </a:br>
            <a:endParaRPr lang="ru-RU" altLang="ru-RU" sz="9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900" dirty="0"/>
              <a:t>               </a:t>
            </a:r>
            <a:r>
              <a:rPr lang="ru-RU" altLang="ru-RU" sz="900" b="1" dirty="0">
                <a:solidFill>
                  <a:srgbClr val="669900"/>
                </a:solidFill>
              </a:rPr>
              <a:t>Образовательно-оздоровительная программа «Питание и здоровье»  состоит из двух связанных между собой частей:</a:t>
            </a:r>
            <a:r>
              <a:rPr lang="ru-RU" altLang="ru-RU" sz="900" dirty="0">
                <a:solidFill>
                  <a:srgbClr val="669900"/>
                </a:solidFill>
              </a:rPr>
              <a:t/>
            </a:r>
            <a:br>
              <a:rPr lang="ru-RU" altLang="ru-RU" sz="900" dirty="0">
                <a:solidFill>
                  <a:srgbClr val="669900"/>
                </a:solidFill>
              </a:rPr>
            </a:br>
            <a:r>
              <a:rPr lang="ru-RU" altLang="ru-RU" sz="900" dirty="0"/>
              <a:t/>
            </a:r>
            <a:br>
              <a:rPr lang="ru-RU" altLang="ru-RU" sz="900" dirty="0"/>
            </a:br>
            <a:endParaRPr lang="ru-RU" altLang="ru-RU" sz="900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0" y="3200400"/>
            <a:ext cx="3733800" cy="2590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900" b="1" dirty="0"/>
              <a:t>           </a:t>
            </a:r>
            <a:r>
              <a:rPr lang="ru-RU" altLang="ru-RU" sz="900" b="1" dirty="0">
                <a:solidFill>
                  <a:srgbClr val="FF9933"/>
                </a:solidFill>
              </a:rPr>
              <a:t>ОБРАЗОВАТЕЛЬНАЯ</a:t>
            </a:r>
          </a:p>
          <a:p>
            <a:endParaRPr lang="ru-RU" altLang="ru-RU" sz="900" dirty="0">
              <a:solidFill>
                <a:srgbClr val="FF9933"/>
              </a:solidFill>
            </a:endParaRPr>
          </a:p>
          <a:p>
            <a:pPr>
              <a:buFontTx/>
              <a:buNone/>
            </a:pPr>
            <a:r>
              <a:rPr lang="ru-RU" altLang="ru-RU" sz="900" dirty="0"/>
              <a:t>           Представляет собой цикл из 7-ми тем, посвященных здоровому образу жизни и основам правильного питания. Программа составлена таким образом, что образование идет рука об руку с творчеством, благодаря этому  дети не учатся, а именно познают  столь важные вещи в игровой и занимательной формах.</a:t>
            </a:r>
          </a:p>
          <a:p>
            <a:pPr>
              <a:buFontTx/>
              <a:buNone/>
            </a:pPr>
            <a:r>
              <a:rPr lang="ru-RU" altLang="ru-RU" sz="900" dirty="0"/>
              <a:t>           Дети получают Рабочую тетрадь, а педагоги Методическое пособие , которое позволит правильно  донести до ребятишек материал, отраженный в их Рабочих тетрадях. </a:t>
            </a:r>
          </a:p>
          <a:p>
            <a:pPr>
              <a:buFontTx/>
              <a:buNone/>
            </a:pPr>
            <a:r>
              <a:rPr lang="ru-RU" altLang="ru-RU" sz="900" dirty="0"/>
              <a:t>           В окончании образовательной части программы  детям и  родителям будет предложено принять участие в районных  и городских конкурсах - проектах  о здоровье. Победители получат призы и подарки, грамоты и звания. Хотя не только победители – призы получат все участники программы, ведь даже участвовать в ней – уже маленькая победа!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/>
              <a:t>                        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105400" y="3200400"/>
            <a:ext cx="37338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900" b="1">
                <a:solidFill>
                  <a:srgbClr val="FF9933"/>
                </a:solidFill>
              </a:rPr>
              <a:t>ОЗДОРОВИТЕЛЬНАЯ</a:t>
            </a:r>
          </a:p>
          <a:p>
            <a:endParaRPr lang="ru-RU" altLang="ru-RU" sz="900">
              <a:solidFill>
                <a:srgbClr val="FF9933"/>
              </a:solidFill>
            </a:endParaRPr>
          </a:p>
          <a:p>
            <a:r>
              <a:rPr lang="ru-RU" altLang="ru-RU" sz="900"/>
              <a:t> Поскольку основная цель проекта – закрепление в сознании детей необходимости заботиться о своем здоровье не с помощью лекарств, а  общеоздоровительными  методами, в программу включен пробиотический продукт - «Биовестин».</a:t>
            </a:r>
          </a:p>
          <a:p>
            <a:r>
              <a:rPr lang="ru-RU" altLang="ru-RU" sz="900"/>
              <a:t>На протяжении всего учебного года дети коллективно получают курс «Биовестина», 3 раза в год (ноябрь, январь, апрель) в течение месяца. Многолетними исследованиями доказано, что только курсовое (не менее 1-го месяца)  потребление «Биовестина» детьми оказывает стойкий профилактический   эффект:  снижается количество респираторных  заболеваний, улучшается аппетит,  уменьшается количество гастроэнтерологических проблем, усиливается иммунитет, повышается посещаемость детских учреждений, улучшается психосоматическое состояние детей.  Использование «Биовестина» по разработанным схемам в ДДУ приводит к снижению сезонной заболеваемости у детей в среднем на 30%, улучшению соматического и психического здоровья. 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2133600" y="2819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5181600" y="2819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00"/>
            <a:ext cx="18494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рабочая тетрадь питание и здоровье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1093788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791200" y="2057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4495800" y="4953000"/>
            <a:ext cx="609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7010400" y="1143000"/>
            <a:ext cx="1981200" cy="1524000"/>
          </a:xfrm>
          <a:prstGeom prst="wedgeRoundRectCallout">
            <a:avLst>
              <a:gd name="adj1" fmla="val 639"/>
              <a:gd name="adj2" fmla="val 101667"/>
              <a:gd name="adj3" fmla="val 16667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/>
            <a:r>
              <a:rPr lang="ru-RU" altLang="ru-RU" sz="800"/>
              <a:t>Биовестин (Свидетельство о Государственной регистрации №</a:t>
            </a:r>
            <a:r>
              <a:rPr lang="en-US" altLang="ru-RU" sz="800"/>
              <a:t>RU</a:t>
            </a:r>
            <a:r>
              <a:rPr lang="ru-RU" altLang="ru-RU" sz="800"/>
              <a:t>.77.99.11.003.Е.036827.07.1</a:t>
            </a:r>
            <a:r>
              <a:rPr lang="en-US" altLang="ru-RU" sz="800"/>
              <a:t>1</a:t>
            </a:r>
            <a:r>
              <a:rPr lang="ru-RU" altLang="ru-RU" sz="800"/>
              <a:t> г.) представляет собой жидкий концентрат бифидобактерий. Применяется для восстановления микрофлоры кишечника, нормализации иммунного статуса и предупреждает развитие инфекционных заболеваний у детей и взрослых.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3657600" y="34290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H="1">
            <a:off x="3200400" y="3352800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7200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Метод трех вопросов</a:t>
            </a:r>
            <a:endParaRPr lang="ru-RU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052736"/>
          <a:ext cx="7920882" cy="56166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40294"/>
                <a:gridCol w="2640294"/>
                <a:gridCol w="2640294"/>
              </a:tblGrid>
              <a:tr h="5559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мы знаем?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хотим узнать?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Откуда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можно узнать?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/>
                </a:tc>
              </a:tr>
              <a:tr h="506072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Чтобы быть здоровым нужно есть витамины.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Молоко полезно для костей.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Бактерии сильные и они побеждают микробов.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Нужно мыть руки чтобы не заболеть.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Бактерии убивают злых микробов.</a:t>
                      </a:r>
                    </a:p>
                    <a:p>
                      <a:endParaRPr lang="ru-RU" sz="12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</a:t>
                      </a: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живут витамины.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Какие враги есть у бактерий.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Зачем нам нужны витамины.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полезней овощи</a:t>
                      </a: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или фрукты.</a:t>
                      </a: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Расскажут родители.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Расскажет воспитатель.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Прочитать в книге.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интернета.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Посмотреть передачу по телевизору.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врача.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рекламы.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b="1" i="1" baseline="0" dirty="0" smtClean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Попробовать продукты.</a:t>
                      </a:r>
                      <a:endParaRPr lang="ru-RU" sz="12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22108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30624" y="1000108"/>
            <a:ext cx="7813376" cy="585789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6632"/>
            <a:ext cx="79928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планирования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3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5500694" y="4643446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731140" y="4500570"/>
            <a:ext cx="1340794" cy="785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V="1">
            <a:off x="2714612" y="4214818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572132" y="3835351"/>
            <a:ext cx="691902" cy="236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072066" y="2643182"/>
            <a:ext cx="2400636" cy="75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948264" y="3573016"/>
            <a:ext cx="838446" cy="71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 flipH="1" flipV="1">
            <a:off x="4643439" y="2857497"/>
            <a:ext cx="571505" cy="14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3500430" y="2357430"/>
            <a:ext cx="999562" cy="495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3143240" y="2924944"/>
            <a:ext cx="1284744" cy="361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5965042" y="2536026"/>
            <a:ext cx="1285885" cy="1214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301208"/>
            <a:ext cx="124543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ердце 30"/>
          <p:cNvSpPr/>
          <p:nvPr/>
        </p:nvSpPr>
        <p:spPr>
          <a:xfrm>
            <a:off x="3857620" y="3000372"/>
            <a:ext cx="2071702" cy="1928826"/>
          </a:xfrm>
          <a:prstGeom prst="hear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 и моё здоровье</a:t>
            </a:r>
          </a:p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3786182" y="1142984"/>
            <a:ext cx="1714512" cy="157163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66FF"/>
                </a:solidFill>
              </a:rPr>
              <a:t>Конкурс плакатов</a:t>
            </a:r>
          </a:p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1357290" y="2571744"/>
            <a:ext cx="1643074" cy="150019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Витамины и полезные продукты</a:t>
            </a:r>
          </a:p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1928794" y="1000108"/>
            <a:ext cx="1643074" cy="150019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Развлечение</a:t>
            </a:r>
          </a:p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«О здоровом питании»</a:t>
            </a:r>
          </a:p>
          <a:p>
            <a:pPr algn="ctr"/>
            <a:endParaRPr lang="ru-RU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7143768" y="1142984"/>
            <a:ext cx="1571636" cy="150019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Полезные бактерии</a:t>
            </a:r>
          </a:p>
          <a:p>
            <a:pPr algn="ctr"/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7429520" y="2786058"/>
            <a:ext cx="1500166" cy="1500198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Консультации для детей и родителей</a:t>
            </a:r>
          </a:p>
          <a:p>
            <a:pPr algn="ctr"/>
            <a:endParaRPr lang="ru-RU" dirty="0"/>
          </a:p>
        </p:txBody>
      </p:sp>
      <p:sp>
        <p:nvSpPr>
          <p:cNvPr id="38" name="Блок-схема: узел 37"/>
          <p:cNvSpPr/>
          <p:nvPr/>
        </p:nvSpPr>
        <p:spPr>
          <a:xfrm>
            <a:off x="7000892" y="4500570"/>
            <a:ext cx="1714512" cy="171451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66FF"/>
                </a:solidFill>
                <a:latin typeface="Cambria Math" pitchFamily="18" charset="0"/>
                <a:ea typeface="Cambria Math" pitchFamily="18" charset="0"/>
              </a:rPr>
              <a:t>Изготовление «Бактерий» совместно с родителями</a:t>
            </a:r>
          </a:p>
          <a:p>
            <a:pPr algn="ctr"/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6000760" y="3714752"/>
            <a:ext cx="1385894" cy="131445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Микробы и вирусы</a:t>
            </a:r>
          </a:p>
          <a:p>
            <a:pPr algn="ctr"/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3357554" y="4929198"/>
            <a:ext cx="1571636" cy="15716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Рисование иллюстраций к сказке</a:t>
            </a:r>
          </a:p>
          <a:p>
            <a:pPr algn="ctr"/>
            <a:endParaRPr lang="ru-RU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5286380" y="5000636"/>
            <a:ext cx="1571636" cy="152877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solidFill>
                <a:srgbClr val="0066FF"/>
              </a:solidFill>
            </a:endParaRPr>
          </a:p>
          <a:p>
            <a:pPr algn="ctr"/>
            <a:r>
              <a:rPr lang="ru-RU" sz="1400" i="1" dirty="0" err="1" smtClean="0">
                <a:solidFill>
                  <a:srgbClr val="0066FF"/>
                </a:solidFill>
              </a:rPr>
              <a:t>Поисково</a:t>
            </a:r>
            <a:r>
              <a:rPr lang="ru-RU" sz="1400" i="1" dirty="0" smtClean="0">
                <a:solidFill>
                  <a:srgbClr val="0066FF"/>
                </a:solidFill>
              </a:rPr>
              <a:t>- исследовательская </a:t>
            </a:r>
          </a:p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деятельность</a:t>
            </a:r>
          </a:p>
          <a:p>
            <a:pPr algn="ctr"/>
            <a:endParaRPr lang="ru-RU" dirty="0"/>
          </a:p>
        </p:txBody>
      </p:sp>
      <p:sp>
        <p:nvSpPr>
          <p:cNvPr id="42" name="Блок-схема: узел 41"/>
          <p:cNvSpPr/>
          <p:nvPr/>
        </p:nvSpPr>
        <p:spPr>
          <a:xfrm>
            <a:off x="5572132" y="1571612"/>
            <a:ext cx="1428760" cy="145733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Сочинение сказок</a:t>
            </a:r>
          </a:p>
          <a:p>
            <a:pPr algn="ctr"/>
            <a:endParaRPr lang="ru-RU" dirty="0"/>
          </a:p>
        </p:txBody>
      </p:sp>
      <p:sp>
        <p:nvSpPr>
          <p:cNvPr id="43" name="Блок-схема: узел 42"/>
          <p:cNvSpPr/>
          <p:nvPr/>
        </p:nvSpPr>
        <p:spPr>
          <a:xfrm>
            <a:off x="1357290" y="4214818"/>
            <a:ext cx="1357322" cy="135732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66FF"/>
                </a:solidFill>
              </a:rPr>
              <a:t>Составление меню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064896" cy="1052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этап – сбор информации: </a:t>
            </a:r>
            <a:endParaRPr lang="ru-RU" sz="2800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104" y="1268760"/>
            <a:ext cx="8064896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8000"/>
                </a:solidFill>
              </a:rPr>
              <a:t>Беседа с медицинской сестрой.</a:t>
            </a:r>
          </a:p>
          <a:p>
            <a:pPr>
              <a:buNone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8000"/>
                </a:solidFill>
              </a:rPr>
              <a:t>Информация от родителей.</a:t>
            </a:r>
          </a:p>
          <a:p>
            <a:pPr>
              <a:buFont typeface="Wingdings" pitchFamily="2" charset="2"/>
              <a:buChar char="§"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8000"/>
                </a:solidFill>
              </a:rPr>
              <a:t>Информация из интернета.</a:t>
            </a:r>
          </a:p>
          <a:p>
            <a:pPr>
              <a:buFont typeface="Wingdings" pitchFamily="2" charset="2"/>
              <a:buChar char="§"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8000"/>
                </a:solidFill>
              </a:rPr>
              <a:t>Чтение литературы.</a:t>
            </a:r>
          </a:p>
          <a:p>
            <a:pPr>
              <a:buNone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8000"/>
                </a:solidFill>
              </a:rPr>
              <a:t>Поход в библиотеку.</a:t>
            </a:r>
          </a:p>
          <a:p>
            <a:pPr>
              <a:buFont typeface="Wingdings" pitchFamily="2" charset="2"/>
              <a:buChar char="§"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677185" cy="2054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62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-реализация проекта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" y="1052736"/>
            <a:ext cx="9352434" cy="535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4726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Рост посещаемости родителями мероприятий по </a:t>
            </a:r>
            <a:r>
              <a:rPr lang="ru-RU" sz="1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и заинтересованности в здоровом образе жизни детей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Стремление родителей анализировать собственный опыт и опыт других родителей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Проявление у родителей  и детей осознанного отношения к здоровому образу жизни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Умение анализировать свои достижения и ошибки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Изменение характера вопросов родителей к воспитателям, руководству детского сада как показатель роста их педагогических интересов, знаний о воспитании  здорового образа жизни детей в семье,  желание его совершенствовать</a:t>
            </a:r>
          </a:p>
          <a:p>
            <a:pPr>
              <a:buFont typeface="Wingdings" pitchFamily="2" charset="2"/>
              <a:buChar char="v"/>
            </a:pPr>
            <a:endParaRPr lang="ru-RU" sz="14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Приём "</a:t>
            </a:r>
            <a:r>
              <a:rPr lang="ru-RU" sz="14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Бифилина</a:t>
            </a:r>
            <a:r>
              <a:rPr lang="ru-RU" sz="1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" позволит сократить заболеваемость в нашем детском саду на 30 – 40%</a:t>
            </a:r>
          </a:p>
          <a:p>
            <a:endParaRPr lang="ru-RU" sz="12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2393</TotalTime>
  <Words>873</Words>
  <Application>Microsoft Office PowerPoint</Application>
  <PresentationFormat>Экран (4:3)</PresentationFormat>
  <Paragraphs>134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МАДОУ ЦРР Д\С № 167 г. Тюмень</vt:lpstr>
      <vt:lpstr>Постановка проблемы</vt:lpstr>
      <vt:lpstr>Тема проекта: «Я и мое здоровье»</vt:lpstr>
      <vt:lpstr>О программе  Образовательно-оздоровительная программа «Питание и здоровье»  представляет собой инновационный проект в развитии здоровьесберегающих технологий в детских организованных коллективах. </vt:lpstr>
      <vt:lpstr>                    Метод трех вопросов</vt:lpstr>
      <vt:lpstr>Презентация PowerPoint</vt:lpstr>
      <vt:lpstr>II этап – сбор информации: </vt:lpstr>
      <vt:lpstr>III   -реализация проекта</vt:lpstr>
      <vt:lpstr>Предполагаемый результат</vt:lpstr>
    </vt:vector>
  </TitlesOfParts>
  <Company>Мэрия города Новосибирска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lenovo</cp:lastModifiedBy>
  <cp:revision>252</cp:revision>
  <dcterms:created xsi:type="dcterms:W3CDTF">2008-03-02T10:54:02Z</dcterms:created>
  <dcterms:modified xsi:type="dcterms:W3CDTF">2016-10-06T19:33:02Z</dcterms:modified>
</cp:coreProperties>
</file>