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34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9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9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27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58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7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14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58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14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3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ABDE8-8027-4C9B-95A7-82077C025AB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8506-A7D2-4C06-8657-08796EEF4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41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438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Наша дружная </a:t>
            </a: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семья Лебедевых,</a:t>
            </a:r>
            <a:b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со </a:t>
            </a:r>
            <a:r>
              <a:rPr lang="ru-RU" sz="4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спортом дружим мы всегда</a:t>
            </a:r>
            <a:r>
              <a:rPr lang="ru-RU" sz="4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946400"/>
            <a:ext cx="9144000" cy="3367314"/>
          </a:xfrm>
        </p:spPr>
        <p:txBody>
          <a:bodyPr>
            <a:noAutofit/>
          </a:bodyPr>
          <a:lstStyle/>
          <a:p>
            <a:r>
              <a:rPr lang="ru-RU" sz="4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Ни для кого секрета нету,</a:t>
            </a:r>
          </a:p>
          <a:p>
            <a:r>
              <a:rPr lang="ru-RU" sz="4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Что может дать всем людям спорт.</a:t>
            </a:r>
          </a:p>
          <a:p>
            <a:r>
              <a:rPr lang="ru-RU" sz="4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Поможет всем он на планете,</a:t>
            </a:r>
          </a:p>
          <a:p>
            <a:r>
              <a:rPr lang="ru-RU" sz="4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Добиться сказочных высот!</a:t>
            </a:r>
          </a:p>
        </p:txBody>
      </p:sp>
      <p:pic>
        <p:nvPicPr>
          <p:cNvPr id="1027" name="Picture 3" descr="F:\картинки спорт\день здоровья 2012\smayliki-sport-58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58" y="4236103"/>
            <a:ext cx="2667273" cy="1652117"/>
          </a:xfrm>
          <a:prstGeom prst="rect">
            <a:avLst/>
          </a:prstGeom>
          <a:noFill/>
        </p:spPr>
      </p:pic>
      <p:pic>
        <p:nvPicPr>
          <p:cNvPr id="1028" name="Picture 4" descr="F:\картинки спорт\день здоровья 2012\smayliki-sport-5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3520" y="3043646"/>
            <a:ext cx="2009682" cy="257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333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70C0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30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 Спорт</a:t>
            </a:r>
            <a:r>
              <a:rPr lang="ru-RU" dirty="0">
                <a:latin typeface="Arial Narrow" panose="020B0606020202030204" pitchFamily="34" charset="0"/>
              </a:rPr>
              <a:t> приносит </a:t>
            </a:r>
            <a:r>
              <a:rPr lang="ru-RU" dirty="0">
                <a:solidFill>
                  <a:srgbClr val="FFFF00"/>
                </a:solidFill>
                <a:latin typeface="Arial Narrow" panose="020B0606020202030204" pitchFamily="34" charset="0"/>
              </a:rPr>
              <a:t>радость</a:t>
            </a:r>
            <a:r>
              <a:rPr lang="ru-RU" dirty="0">
                <a:latin typeface="Arial Narrow" panose="020B0606020202030204" pitchFamily="34" charset="0"/>
              </a:rPr>
              <a:t> и </a:t>
            </a:r>
            <a:r>
              <a:rPr lang="ru-RU" dirty="0">
                <a:solidFill>
                  <a:srgbClr val="FFFF00"/>
                </a:solidFill>
                <a:latin typeface="Arial Narrow" panose="020B0606020202030204" pitchFamily="34" charset="0"/>
              </a:rPr>
              <a:t>удовольствие</a:t>
            </a:r>
            <a:r>
              <a:rPr lang="ru-RU" dirty="0">
                <a:latin typeface="Arial Narrow" panose="020B0606020202030204" pitchFamily="34" charset="0"/>
              </a:rPr>
              <a:t>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885" y="1690688"/>
            <a:ext cx="7638143" cy="5014912"/>
          </a:xfrm>
        </p:spPr>
      </p:pic>
      <p:pic>
        <p:nvPicPr>
          <p:cNvPr id="3074" name="Picture 2" descr="F:\картинки спорт\день здоровья 2012\smayliki-sport-3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8926"/>
            <a:ext cx="3127623" cy="2052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514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attFill prst="pct60">
            <a:fgClr>
              <a:srgbClr val="FFFF00"/>
            </a:fgClr>
            <a:bgClr>
              <a:srgbClr val="92D050"/>
            </a:bgClr>
          </a:pattFill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Чтоб успешно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развиваться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нужно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спортом</a:t>
            </a:r>
            <a:r>
              <a:rPr lang="ru-RU" dirty="0">
                <a:latin typeface="Comic Sans MS" panose="030F0702030302020204" pitchFamily="66" charset="0"/>
              </a:rPr>
              <a:t> заниматься!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6057" y="2177143"/>
            <a:ext cx="5907314" cy="384628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429" y="2177143"/>
            <a:ext cx="5050971" cy="3846286"/>
          </a:xfrm>
        </p:spPr>
      </p:pic>
      <p:pic>
        <p:nvPicPr>
          <p:cNvPr id="2050" name="Picture 2" descr="F:\картинки спорт\день здоровья 2012\smayliki-sport-57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711" y="4963886"/>
            <a:ext cx="1980435" cy="1726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568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6" y="188686"/>
            <a:ext cx="12511314" cy="1204685"/>
          </a:xfrm>
        </p:spPr>
        <p:txBody>
          <a:bodyPr/>
          <a:lstStyle/>
          <a:p>
            <a:pPr algn="ctr"/>
            <a:r>
              <a:rPr lang="ru-RU" dirty="0">
                <a:latin typeface="Gabriola" panose="04040605051002020D02" pitchFamily="82" charset="0"/>
              </a:rPr>
              <a:t>Растем </a:t>
            </a:r>
            <a:r>
              <a:rPr lang="ru-RU" dirty="0">
                <a:solidFill>
                  <a:srgbClr val="C00000"/>
                </a:solidFill>
                <a:latin typeface="Gabriola" panose="04040605051002020D02" pitchFamily="82" charset="0"/>
              </a:rPr>
              <a:t>спортивными</a:t>
            </a:r>
            <a:r>
              <a:rPr lang="ru-RU" dirty="0">
                <a:latin typeface="Gabriola" panose="04040605051002020D02" pitchFamily="82" charset="0"/>
              </a:rPr>
              <a:t> - вырастаем </a:t>
            </a:r>
            <a:r>
              <a:rPr lang="ru-RU" dirty="0">
                <a:solidFill>
                  <a:srgbClr val="00B050"/>
                </a:solidFill>
                <a:latin typeface="Gabriola" panose="04040605051002020D02" pitchFamily="82" charset="0"/>
              </a:rPr>
              <a:t>здоровыми</a:t>
            </a:r>
            <a:r>
              <a:rPr lang="ru-RU" dirty="0">
                <a:latin typeface="Gabriola" panose="04040605051002020D02" pitchFamily="82" charset="0"/>
              </a:rPr>
              <a:t>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171" y="1680479"/>
            <a:ext cx="3047999" cy="47638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7048" y="1680479"/>
            <a:ext cx="3994494" cy="4763861"/>
          </a:xfrm>
        </p:spPr>
      </p:pic>
      <p:pic>
        <p:nvPicPr>
          <p:cNvPr id="4099" name="Picture 3" descr="F:\картинки спорт\день здоровья 2012\sport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1" y="3929743"/>
            <a:ext cx="2198914" cy="2748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03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Выше,быстрее,сильнее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428" y="1298802"/>
            <a:ext cx="6458858" cy="5167311"/>
          </a:xfrm>
        </p:spPr>
      </p:pic>
      <p:pic>
        <p:nvPicPr>
          <p:cNvPr id="5122" name="Picture 2" descr="F:\картинки спорт\день здоровья 2012\smayliki-sport-4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71" y="2910136"/>
            <a:ext cx="2191974" cy="3317582"/>
          </a:xfrm>
          <a:prstGeom prst="rect">
            <a:avLst/>
          </a:prstGeom>
          <a:noFill/>
        </p:spPr>
      </p:pic>
      <p:pic>
        <p:nvPicPr>
          <p:cNvPr id="5123" name="Picture 3" descr="F:\картинки спорт\день здоровья 2012\detia-8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9249" y="3056163"/>
            <a:ext cx="2952751" cy="2952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9271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50</Words>
  <Application>Microsoft Office PowerPoint</Application>
  <PresentationFormat>Произвольный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Наша дружная семья Лебедевых, со спортом дружим мы всегда!</vt:lpstr>
      <vt:lpstr> Спорт приносит радость и удовольствие!</vt:lpstr>
      <vt:lpstr>Чтоб успешно развиваться нужно спортом заниматься!</vt:lpstr>
      <vt:lpstr>Растем спортивными - вырастаем здоровыми!</vt:lpstr>
      <vt:lpstr>Выше,быстрее,сильнее!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Мама,папа,я –спортивная семья</dc:title>
  <dc:creator>Кирилл</dc:creator>
  <cp:lastModifiedBy>1</cp:lastModifiedBy>
  <cp:revision>5</cp:revision>
  <dcterms:created xsi:type="dcterms:W3CDTF">2017-01-23T09:15:36Z</dcterms:created>
  <dcterms:modified xsi:type="dcterms:W3CDTF">2017-01-24T18:11:54Z</dcterms:modified>
</cp:coreProperties>
</file>