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118644" cy="3600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Математическая игротека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«Путешествие в страну математики»</a:t>
            </a:r>
            <a:br>
              <a:rPr lang="ru-RU" dirty="0" smtClean="0"/>
            </a:br>
            <a:r>
              <a:rPr lang="ru-RU" dirty="0" smtClean="0"/>
              <a:t>в подготовительной группе №4 (корпуса 2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24.09.2016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Первое задание – построить замок на бумаге.</a:t>
            </a:r>
            <a:br>
              <a:rPr lang="ru-RU" dirty="0" smtClean="0"/>
            </a:br>
            <a:r>
              <a:rPr lang="ru-RU" sz="2200" dirty="0">
                <a:solidFill>
                  <a:srgbClr val="FFFF66"/>
                </a:solidFill>
                <a:effectLst/>
              </a:rPr>
              <a:t>Тут затеи и задачи,</a:t>
            </a:r>
            <a:r>
              <a:rPr lang="ru-RU" sz="2200" dirty="0">
                <a:solidFill>
                  <a:srgbClr val="FFFF66"/>
                </a:solidFill>
              </a:rPr>
              <a:t/>
            </a:r>
            <a:br>
              <a:rPr lang="ru-RU" sz="2200" dirty="0">
                <a:solidFill>
                  <a:srgbClr val="FFFF66"/>
                </a:solidFill>
              </a:rPr>
            </a:br>
            <a:r>
              <a:rPr lang="ru-RU" sz="2200" dirty="0">
                <a:solidFill>
                  <a:srgbClr val="FFFF66"/>
                </a:solidFill>
                <a:effectLst/>
              </a:rPr>
              <a:t>Игры, шутки, всё для вас!</a:t>
            </a:r>
            <a:r>
              <a:rPr lang="ru-RU" sz="2200" dirty="0">
                <a:solidFill>
                  <a:srgbClr val="FFFF66"/>
                </a:solidFill>
              </a:rPr>
              <a:t/>
            </a:r>
            <a:br>
              <a:rPr lang="ru-RU" sz="2200" dirty="0">
                <a:solidFill>
                  <a:srgbClr val="FFFF66"/>
                </a:solidFill>
              </a:rPr>
            </a:br>
            <a:r>
              <a:rPr lang="ru-RU" sz="2200" dirty="0">
                <a:solidFill>
                  <a:srgbClr val="FFFF66"/>
                </a:solidFill>
                <a:effectLst/>
              </a:rPr>
              <a:t>Пожелаю вам </a:t>
            </a:r>
            <a:r>
              <a:rPr lang="ru-RU" sz="2200" dirty="0" smtClean="0">
                <a:solidFill>
                  <a:srgbClr val="FFFF66"/>
                </a:solidFill>
                <a:effectLst/>
              </a:rPr>
              <a:t>удачи За </a:t>
            </a:r>
            <a:r>
              <a:rPr lang="ru-RU" sz="2200" dirty="0">
                <a:solidFill>
                  <a:srgbClr val="FFFF66"/>
                </a:solidFill>
                <a:effectLst/>
              </a:rPr>
              <a:t>работу, в добрый час!</a:t>
            </a:r>
            <a:endParaRPr lang="ru-RU" sz="2200" dirty="0">
              <a:solidFill>
                <a:srgbClr val="FFFF66"/>
              </a:solidFill>
            </a:endParaRPr>
          </a:p>
        </p:txBody>
      </p:sp>
      <p:pic>
        <p:nvPicPr>
          <p:cNvPr id="1026" name="Picture 2" descr="H:\3432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996952"/>
            <a:ext cx="6086182" cy="357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Второе задание – заполнить домик значками.</a:t>
            </a:r>
            <a:br>
              <a:rPr lang="ru-RU" dirty="0" smtClean="0"/>
            </a:br>
            <a:r>
              <a:rPr lang="ru-RU" sz="2700" dirty="0">
                <a:effectLst/>
              </a:rPr>
              <a:t>Кто победит, кто проиграет –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>
                <a:effectLst/>
              </a:rPr>
              <a:t>Нас эта тайна донимает.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>
                <a:effectLst/>
              </a:rPr>
              <a:t>Но мы желаем всем успеха,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>
                <a:effectLst/>
              </a:rPr>
              <a:t>Счастья, радости и смеха.</a:t>
            </a:r>
            <a:endParaRPr lang="ru-RU" sz="2700" dirty="0"/>
          </a:p>
        </p:txBody>
      </p:sp>
      <p:pic>
        <p:nvPicPr>
          <p:cNvPr id="4" name="Picture 2" descr="H:\34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199" y="3068960"/>
            <a:ext cx="5643602" cy="3239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 вернуться в детский сад, нужно выполнить логический ряд</a:t>
            </a:r>
            <a:endParaRPr lang="ru-RU" dirty="0"/>
          </a:p>
        </p:txBody>
      </p:sp>
      <p:pic>
        <p:nvPicPr>
          <p:cNvPr id="3074" name="Picture 2" descr="H:\343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051" y="1628800"/>
            <a:ext cx="4320000" cy="4424170"/>
          </a:xfrm>
          <a:prstGeom prst="rect">
            <a:avLst/>
          </a:prstGeom>
          <a:noFill/>
        </p:spPr>
      </p:pic>
      <p:pic>
        <p:nvPicPr>
          <p:cNvPr id="3075" name="Picture 3" descr="H:\34324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815" y="4005064"/>
            <a:ext cx="4320000" cy="2493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Задания выполнены отлично, обратно можно возвратиться.</a:t>
            </a:r>
            <a:endParaRPr lang="ru-RU" dirty="0"/>
          </a:p>
        </p:txBody>
      </p:sp>
      <p:pic>
        <p:nvPicPr>
          <p:cNvPr id="4098" name="Picture 2" descr="H:\3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2996952"/>
            <a:ext cx="6072198" cy="3402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ru-RU" b="1" dirty="0">
                <a:solidFill>
                  <a:srgbClr val="FFFF66"/>
                </a:solidFill>
              </a:rPr>
              <a:t>Давайте, ребята, учиться считать, </a:t>
            </a:r>
          </a:p>
          <a:p>
            <a:pPr marL="137160" indent="0" algn="ctr">
              <a:buNone/>
            </a:pPr>
            <a:r>
              <a:rPr lang="ru-RU" b="1" dirty="0">
                <a:solidFill>
                  <a:srgbClr val="FFFF66"/>
                </a:solidFill>
              </a:rPr>
              <a:t>Делить, умножать, прибавлять, вычитать. </a:t>
            </a:r>
          </a:p>
          <a:p>
            <a:pPr marL="137160" indent="0" algn="ctr">
              <a:buNone/>
            </a:pPr>
            <a:r>
              <a:rPr lang="ru-RU" b="1" dirty="0">
                <a:solidFill>
                  <a:srgbClr val="FFFF66"/>
                </a:solidFill>
              </a:rPr>
              <a:t>Запомните все, что без точного счета </a:t>
            </a:r>
          </a:p>
          <a:p>
            <a:pPr marL="137160" indent="0" algn="ctr">
              <a:buNone/>
            </a:pPr>
            <a:r>
              <a:rPr lang="ru-RU" b="1" dirty="0">
                <a:solidFill>
                  <a:srgbClr val="FFFF66"/>
                </a:solidFill>
              </a:rPr>
              <a:t>Не сдвинется с места любая работа. </a:t>
            </a:r>
          </a:p>
          <a:p>
            <a:pPr marL="137160" indent="0" algn="ctr">
              <a:buNone/>
            </a:pPr>
            <a:r>
              <a:rPr lang="ru-RU" b="1" dirty="0">
                <a:solidFill>
                  <a:srgbClr val="FFFF66"/>
                </a:solidFill>
              </a:rPr>
              <a:t>Без счета не будет на улице света, </a:t>
            </a:r>
          </a:p>
          <a:p>
            <a:pPr marL="137160" indent="0" algn="ctr">
              <a:buNone/>
            </a:pPr>
            <a:r>
              <a:rPr lang="ru-RU" b="1" dirty="0">
                <a:solidFill>
                  <a:srgbClr val="FFFF66"/>
                </a:solidFill>
              </a:rPr>
              <a:t>Без счета не сможет подняться ракета, </a:t>
            </a:r>
          </a:p>
          <a:p>
            <a:pPr marL="137160" indent="0" algn="ctr">
              <a:buNone/>
            </a:pPr>
            <a:r>
              <a:rPr lang="ru-RU" b="1" dirty="0">
                <a:solidFill>
                  <a:srgbClr val="FFFF66"/>
                </a:solidFill>
              </a:rPr>
              <a:t>Без счета письмо не найдет адресата, </a:t>
            </a:r>
          </a:p>
          <a:p>
            <a:pPr marL="137160" indent="0" algn="ctr">
              <a:buNone/>
            </a:pPr>
            <a:r>
              <a:rPr lang="ru-RU" b="1" dirty="0">
                <a:solidFill>
                  <a:srgbClr val="FFFF66"/>
                </a:solidFill>
              </a:rPr>
              <a:t>И в прятки сыграть не сумеют ребята. </a:t>
            </a:r>
          </a:p>
        </p:txBody>
      </p:sp>
    </p:spTree>
    <p:extLst>
      <p:ext uri="{BB962C8B-B14F-4D97-AF65-F5344CB8AC3E}">
        <p14:creationId xmlns:p14="http://schemas.microsoft.com/office/powerpoint/2010/main" val="2050544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</TotalTime>
  <Words>79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Математическая игротека «Путешествие в страну математики» в подготовительной группе №4 (корпуса 2) 24.09.2016</vt:lpstr>
      <vt:lpstr>  Первое задание – построить замок на бумаге. Тут затеи и задачи, Игры, шутки, всё для вас! Пожелаю вам удачи За работу, в добрый час!</vt:lpstr>
      <vt:lpstr>   Второе задание – заполнить домик значками. Кто победит, кто проиграет – Нас эта тайна донимает. Но мы желаем всем успеха, Счастья, радости и смеха.</vt:lpstr>
      <vt:lpstr>Чтоб вернуться в детский сад, нужно выполнить логический ряд</vt:lpstr>
      <vt:lpstr>Задания выполнены отлично, обратно можно возвратиться.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страну математики»</dc:title>
  <dc:creator>User</dc:creator>
  <cp:lastModifiedBy>User</cp:lastModifiedBy>
  <cp:revision>6</cp:revision>
  <dcterms:created xsi:type="dcterms:W3CDTF">2016-10-17T15:09:58Z</dcterms:created>
  <dcterms:modified xsi:type="dcterms:W3CDTF">2016-10-20T08:20:18Z</dcterms:modified>
</cp:coreProperties>
</file>