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3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9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3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3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3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7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5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9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5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4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2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36F6-EB15-44E5-BB49-4266E068AF41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DC3F-0E80-473C-880B-046EA162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r="668" b="3512"/>
          <a:stretch/>
        </p:blipFill>
        <p:spPr>
          <a:xfrm>
            <a:off x="1" y="-64394"/>
            <a:ext cx="12191999" cy="6922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5" y="1193855"/>
            <a:ext cx="7896225" cy="3384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4" y="2593369"/>
            <a:ext cx="7566606" cy="32428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25661" y="4577951"/>
            <a:ext cx="47827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Провела воспитатель </a:t>
            </a:r>
          </a:p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Бутяева И.М.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67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7"/>
    </mc:Choice>
    <mc:Fallback>
      <p:transition spd="slow" advTm="57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r="668" b="3512"/>
          <a:stretch/>
        </p:blipFill>
        <p:spPr>
          <a:xfrm>
            <a:off x="1" y="-64394"/>
            <a:ext cx="12191999" cy="69223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4" y="5351239"/>
            <a:ext cx="2703713" cy="1335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1" r="16103"/>
          <a:stretch/>
        </p:blipFill>
        <p:spPr>
          <a:xfrm>
            <a:off x="4931207" y="1316359"/>
            <a:ext cx="5049919" cy="3751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9" y="450761"/>
            <a:ext cx="5264922" cy="20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6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112">
        <p14:reveal/>
      </p:transition>
    </mc:Choice>
    <mc:Fallback>
      <p:transition spd="slow" advTm="61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r="668" b="3512"/>
          <a:stretch/>
        </p:blipFill>
        <p:spPr>
          <a:xfrm>
            <a:off x="1" y="-64394"/>
            <a:ext cx="12157655" cy="69223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4" y="5351239"/>
            <a:ext cx="2703713" cy="13358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12958" r="2863"/>
          <a:stretch/>
        </p:blipFill>
        <p:spPr>
          <a:xfrm>
            <a:off x="1120463" y="446677"/>
            <a:ext cx="6851560" cy="50089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471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930">
        <p:circle/>
      </p:transition>
    </mc:Choice>
    <mc:Fallback>
      <p:transition spd="slow" advTm="89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r="668" b="3512"/>
          <a:stretch/>
        </p:blipFill>
        <p:spPr>
          <a:xfrm>
            <a:off x="1" y="-64394"/>
            <a:ext cx="12157655" cy="69223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95" y="5287220"/>
            <a:ext cx="2703713" cy="1335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19530" r="3146" b="1409"/>
          <a:stretch/>
        </p:blipFill>
        <p:spPr>
          <a:xfrm>
            <a:off x="7247585" y="303268"/>
            <a:ext cx="4771623" cy="3401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5" r="1281" b="19878"/>
          <a:stretch/>
        </p:blipFill>
        <p:spPr>
          <a:xfrm rot="5400000">
            <a:off x="4729593" y="3016419"/>
            <a:ext cx="4192780" cy="3020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19343" r="11315" b="16995"/>
          <a:stretch/>
        </p:blipFill>
        <p:spPr>
          <a:xfrm>
            <a:off x="270455" y="1208805"/>
            <a:ext cx="5045299" cy="3412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1" y="-64394"/>
            <a:ext cx="3909006" cy="1675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48" y="156863"/>
            <a:ext cx="4144764" cy="17763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32" y="914480"/>
            <a:ext cx="4037528" cy="1730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" y="3836813"/>
            <a:ext cx="6667500" cy="2857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2" y="4620818"/>
            <a:ext cx="666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0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959">
        <p15:prstTrans prst="drape"/>
      </p:transition>
    </mc:Choice>
    <mc:Fallback>
      <p:transition spd="slow" advTm="89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r="668" b="3512"/>
          <a:stretch/>
        </p:blipFill>
        <p:spPr>
          <a:xfrm>
            <a:off x="0" y="-32197"/>
            <a:ext cx="12192000" cy="6922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4615">
            <a:off x="322559" y="1431646"/>
            <a:ext cx="5567372" cy="4175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7" y="1802370"/>
            <a:ext cx="5649532" cy="42371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28" y="-32197"/>
            <a:ext cx="6096000" cy="2381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43" y="298904"/>
            <a:ext cx="6096000" cy="2381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20" y="951692"/>
            <a:ext cx="6096000" cy="2381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35" y="932627"/>
            <a:ext cx="6096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9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045">
        <p15:prstTrans prst="peelOff"/>
      </p:transition>
    </mc:Choice>
    <mc:Fallback>
      <p:transition spd="slow" advTm="70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r="668" b="3512"/>
          <a:stretch/>
        </p:blipFill>
        <p:spPr>
          <a:xfrm>
            <a:off x="0" y="-32197"/>
            <a:ext cx="12157655" cy="6922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5" r="329"/>
          <a:stretch/>
        </p:blipFill>
        <p:spPr>
          <a:xfrm>
            <a:off x="364903" y="2050961"/>
            <a:ext cx="6138176" cy="3812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9" r="8920"/>
          <a:stretch/>
        </p:blipFill>
        <p:spPr>
          <a:xfrm>
            <a:off x="6078827" y="772731"/>
            <a:ext cx="5718370" cy="4063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1851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9124">
        <p15:prstTrans prst="wind"/>
      </p:transition>
    </mc:Choice>
    <mc:Fallback>
      <p:transition spd="slow" advTm="9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r="668" b="3512"/>
          <a:stretch/>
        </p:blipFill>
        <p:spPr>
          <a:xfrm>
            <a:off x="0" y="-32197"/>
            <a:ext cx="12192000" cy="69223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14836" r="2582"/>
          <a:stretch/>
        </p:blipFill>
        <p:spPr>
          <a:xfrm>
            <a:off x="421650" y="1616298"/>
            <a:ext cx="5395523" cy="3908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85" y="1403796"/>
            <a:ext cx="5778320" cy="4333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9" y="-369463"/>
            <a:ext cx="666750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35" y="4885117"/>
            <a:ext cx="666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8152">
        <p14:glitter pattern="hexagon"/>
      </p:transition>
    </mc:Choice>
    <mc:Fallback>
      <p:transition spd="slow" advTm="81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r="668" b="3512"/>
          <a:stretch/>
        </p:blipFill>
        <p:spPr>
          <a:xfrm>
            <a:off x="0" y="-32197"/>
            <a:ext cx="12157655" cy="6922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0"/>
          <a:stretch/>
        </p:blipFill>
        <p:spPr>
          <a:xfrm>
            <a:off x="824246" y="1800627"/>
            <a:ext cx="4413161" cy="423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21408" r="21737" b="5164"/>
          <a:stretch/>
        </p:blipFill>
        <p:spPr>
          <a:xfrm>
            <a:off x="6442654" y="1513962"/>
            <a:ext cx="5351174" cy="4432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3" y="3890"/>
            <a:ext cx="6096000" cy="2381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69" y="998783"/>
            <a:ext cx="6096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5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114">
        <p15:prstTrans prst="pageCurlDouble"/>
      </p:transition>
    </mc:Choice>
    <mc:Fallback>
      <p:transition spd="slow" advTm="8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r="668" b="3512"/>
          <a:stretch/>
        </p:blipFill>
        <p:spPr>
          <a:xfrm>
            <a:off x="0" y="-32197"/>
            <a:ext cx="12192000" cy="69223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42" b="91667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31" y="2521040"/>
            <a:ext cx="6096000" cy="45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435" y="991673"/>
            <a:ext cx="12260685" cy="52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8033"/>
      </p:ext>
    </p:extLst>
  </p:cSld>
  <p:clrMapOvr>
    <a:masterClrMapping/>
  </p:clrMapOvr>
  <p:transition spd="slow" advTm="294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2017-01-21T15:08:19Z</dcterms:created>
  <dcterms:modified xsi:type="dcterms:W3CDTF">2017-01-23T02:55:34Z</dcterms:modified>
</cp:coreProperties>
</file>