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0" r:id="rId5"/>
    <p:sldId id="259" r:id="rId6"/>
    <p:sldId id="261" r:id="rId7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42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Марсел\Desktop\План\8\I6OCkSFhx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Марсел\Desktop\План\8\YNMIU06VlD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Марсел\Desktop\План\8\TeDpkOH4Bk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6858000" cy="90945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Марсел\Desktop\План\8\lj8mjl3jH2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6858000" cy="90945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Марсел\Desktop\План\8\_QkEKN8_a4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Марсел\Desktop\План\8\9iW7WkArlG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6858000" cy="90945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Марсел</dc:creator>
  <cp:lastModifiedBy>Марсел</cp:lastModifiedBy>
  <cp:revision>1</cp:revision>
  <dcterms:created xsi:type="dcterms:W3CDTF">2015-10-03T14:45:58Z</dcterms:created>
  <dcterms:modified xsi:type="dcterms:W3CDTF">2015-10-03T14:53:05Z</dcterms:modified>
</cp:coreProperties>
</file>