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18.04.2019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18.04.2019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18.04.2019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18.04.2019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18.04.2019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18.04.2019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18.04.2019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66FF99"/>
            </a:gs>
            <a:gs pos="99000">
              <a:srgbClr val="FFFF0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18.04.2019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644008" y="1340768"/>
            <a:ext cx="4104456" cy="4298032"/>
          </a:xfrm>
        </p:spPr>
        <p:txBody>
          <a:bodyPr>
            <a:normAutofit fontScale="55000" lnSpcReduction="20000"/>
          </a:bodyPr>
          <a:lstStyle/>
          <a:p>
            <a:pPr algn="just"/>
            <a:r>
              <a:rPr lang="ru-RU" dirty="0">
                <a:solidFill>
                  <a:srgbClr val="002060"/>
                </a:solidFill>
              </a:rPr>
              <a:t>Наступил март-первый месяц весны. В марте солнышко светит ярче, дни становятся длиннее, сугробы начинают таять от тёплых солнечных лучей. Но снег ещё долго будет лежать на холодной земле, не скоро появятся первые зелёные побеги будущей травы, не скоро мы увидим первые «первоцветы»- подснежники, примулы, ветреницы, мать-и-мачеху.</a:t>
            </a:r>
          </a:p>
          <a:p>
            <a:pPr algn="just"/>
            <a:r>
              <a:rPr lang="ru-RU" dirty="0">
                <a:solidFill>
                  <a:srgbClr val="002060"/>
                </a:solidFill>
              </a:rPr>
              <a:t>    И мы с ребятами решили развеять зимнюю тоску по цветам и теплу, для этого есть отличный способ - огород на подоконнике. Приобрели необходимое оборудование: землю, контейнеры и стаканчики для рассады, разные семена и луковицы. И работа </a:t>
            </a:r>
            <a:r>
              <a:rPr lang="ru-RU" dirty="0" smtClean="0">
                <a:solidFill>
                  <a:srgbClr val="002060"/>
                </a:solidFill>
              </a:rPr>
              <a:t>закипела…</a:t>
            </a:r>
            <a:endParaRPr lang="ru-RU" dirty="0">
              <a:solidFill>
                <a:srgbClr val="002060"/>
              </a:solidFill>
            </a:endParaRP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220" y="836712"/>
            <a:ext cx="3744416" cy="2808312"/>
          </a:xfrm>
          <a:prstGeom prst="rect">
            <a:avLst/>
          </a:prstGeom>
        </p:spPr>
      </p:pic>
      <p:sp>
        <p:nvSpPr>
          <p:cNvPr id="5" name="Прямоугольник 4"/>
          <p:cNvSpPr/>
          <p:nvPr/>
        </p:nvSpPr>
        <p:spPr>
          <a:xfrm>
            <a:off x="2123728" y="188640"/>
            <a:ext cx="6048672" cy="523220"/>
          </a:xfrm>
          <a:prstGeom prst="rect">
            <a:avLst/>
          </a:prstGeom>
        </p:spPr>
        <p:txBody>
          <a:bodyPr wrap="square">
            <a:spAutoFit/>
          </a:bodyPr>
          <a:lstStyle/>
          <a:p>
            <a:r>
              <a:rPr lang="ru-RU" dirty="0"/>
              <a:t> </a:t>
            </a:r>
            <a:r>
              <a:rPr lang="ru-RU" sz="2800" dirty="0">
                <a:latin typeface="Arial Black" pitchFamily="34" charset="0"/>
              </a:rPr>
              <a:t>Весенние хлопоты.</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844" y="3800961"/>
            <a:ext cx="3759045" cy="2819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28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23728" y="764704"/>
            <a:ext cx="4968552" cy="3726414"/>
          </a:xfrm>
        </p:spPr>
      </p:pic>
      <p:sp>
        <p:nvSpPr>
          <p:cNvPr id="5" name="Прямоугольник 4"/>
          <p:cNvSpPr/>
          <p:nvPr/>
        </p:nvSpPr>
        <p:spPr>
          <a:xfrm>
            <a:off x="1187624" y="5013176"/>
            <a:ext cx="6462464" cy="923330"/>
          </a:xfrm>
          <a:prstGeom prst="rect">
            <a:avLst/>
          </a:prstGeom>
        </p:spPr>
        <p:txBody>
          <a:bodyPr wrap="square">
            <a:spAutoFit/>
          </a:bodyPr>
          <a:lstStyle/>
          <a:p>
            <a:pPr algn="just"/>
            <a:r>
              <a:rPr lang="ru-RU" dirty="0"/>
              <a:t> </a:t>
            </a:r>
            <a:r>
              <a:rPr lang="ru-RU" dirty="0" smtClean="0">
                <a:solidFill>
                  <a:srgbClr val="002060"/>
                </a:solidFill>
              </a:rPr>
              <a:t>Шли дни, дети ухаживали за посевами и с нетерпением ждали всходы. Через две недели нашим растениям стало тесно </a:t>
            </a:r>
            <a:r>
              <a:rPr lang="ru-RU" dirty="0">
                <a:solidFill>
                  <a:srgbClr val="002060"/>
                </a:solidFill>
              </a:rPr>
              <a:t>в общем контейнере и мы стали их рассаживать. </a:t>
            </a:r>
          </a:p>
        </p:txBody>
      </p:sp>
    </p:spTree>
    <p:extLst>
      <p:ext uri="{BB962C8B-B14F-4D97-AF65-F5344CB8AC3E}">
        <p14:creationId xmlns:p14="http://schemas.microsoft.com/office/powerpoint/2010/main" val="2960753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2999853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6" y="404664"/>
            <a:ext cx="5568618" cy="4176464"/>
          </a:xfrm>
          <a:prstGeom prst="rect">
            <a:avLst/>
          </a:prstGeom>
        </p:spPr>
      </p:pic>
      <p:sp>
        <p:nvSpPr>
          <p:cNvPr id="3" name="Прямоугольник 2"/>
          <p:cNvSpPr/>
          <p:nvPr/>
        </p:nvSpPr>
        <p:spPr>
          <a:xfrm>
            <a:off x="1475656" y="4941168"/>
            <a:ext cx="6048672" cy="923330"/>
          </a:xfrm>
          <a:prstGeom prst="rect">
            <a:avLst/>
          </a:prstGeom>
        </p:spPr>
        <p:txBody>
          <a:bodyPr wrap="square">
            <a:spAutoFit/>
          </a:bodyPr>
          <a:lstStyle/>
          <a:p>
            <a:pPr algn="just"/>
            <a:r>
              <a:rPr lang="ru-RU" dirty="0">
                <a:solidFill>
                  <a:srgbClr val="002060"/>
                </a:solidFill>
              </a:rPr>
              <a:t>Такой огород мы разбили  у нас в группе на подоконнике и теперь наблюдаем за растениями и ждём, что же произойдет </a:t>
            </a:r>
            <a:r>
              <a:rPr lang="ru-RU" dirty="0" smtClean="0">
                <a:solidFill>
                  <a:srgbClr val="002060"/>
                </a:solidFill>
              </a:rPr>
              <a:t>дальше… </a:t>
            </a:r>
            <a:endParaRPr lang="ru-RU" dirty="0">
              <a:solidFill>
                <a:srgbClr val="002060"/>
              </a:solidFill>
            </a:endParaRPr>
          </a:p>
        </p:txBody>
      </p:sp>
    </p:spTree>
    <p:extLst>
      <p:ext uri="{BB962C8B-B14F-4D97-AF65-F5344CB8AC3E}">
        <p14:creationId xmlns:p14="http://schemas.microsoft.com/office/powerpoint/2010/main" val="218404664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160</Words>
  <Application>Microsoft Office PowerPoint</Application>
  <PresentationFormat>Экран (4:3)</PresentationFormat>
  <Paragraphs>5</Paragraphs>
  <Slides>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vt:i4>
      </vt:variant>
    </vt:vector>
  </HeadingPairs>
  <TitlesOfParts>
    <vt:vector size="5" baseType="lpstr">
      <vt:lpstr>Тема Office</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2</cp:revision>
  <dcterms:created xsi:type="dcterms:W3CDTF">2019-04-18T06:24:41Z</dcterms:created>
  <dcterms:modified xsi:type="dcterms:W3CDTF">2019-04-18T06:48:33Z</dcterms:modified>
</cp:coreProperties>
</file>