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446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4000"/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Именно на этапе дошкольного детства ребенок получает эмоциональные впечатления о природе, накапливает представления о разных формах жизни, т.е. у него формируются первоосновы экологического мышления, сознания, закладываются начальные элементы экологической культуры. Но происходит это только при одном условии: если взрослые, воспитывающие ребенка, сами обладают экологической культурой - понимают общие для всех людей проблемы и беспокоятся по их поводу, показывают маленькому человеку прекрасный мир природы, помогают наладить взаимоотношения с ним</a:t>
            </a:r>
            <a:r>
              <a:rPr lang="ru-RU" sz="1600" dirty="0" smtClean="0">
                <a:latin typeface="Monotype Corsiva" pitchFamily="66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Влияние природы на ребёнка огромно: она встречает малыша морем звуков и запахов, тайнами и загадками, заставляет остановиться, присмотреться, задуматься. Красота окружающего мира рождает чувство привязанности к тому месту, где родился и живёшь, и, в конечном счёте, любовь к родине.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Экологическое воспитание детей дошкольного возраста предполагает</a:t>
            </a:r>
            <a:r>
              <a:rPr lang="ru-RU" sz="1600" dirty="0" smtClean="0">
                <a:latin typeface="Monotype Corsiva" pitchFamily="66" charset="0"/>
              </a:rPr>
              <a:t>: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воспитание гуманного отношения к природе (нравственное воспитание);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· формирование системы экологических знаний и представлений (интеллектуальное развитие) ;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· развитие эстетических чувств (умения увидеть и прочувствовать красоту природы, восхититься ею, желания сохранить её).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· участие детей в посильной для них деятельности по уходу за растениями и животными, по охране и защите природы.</a:t>
            </a:r>
          </a:p>
          <a:p>
            <a:pPr>
              <a:buNone/>
            </a:pPr>
            <a:endParaRPr lang="ru-RU" sz="1600" dirty="0" smtClean="0">
              <a:latin typeface="Monotype Corsiva" pitchFamily="66" charset="0"/>
            </a:endParaRPr>
          </a:p>
          <a:p>
            <a:pPr>
              <a:buNone/>
            </a:pPr>
            <a:endParaRPr lang="ru-RU" sz="1800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32" y="571472"/>
            <a:ext cx="52277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Monotype Corsiva" pitchFamily="66" charset="0"/>
              </a:rPr>
              <a:t>Экологическое воспитание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Monotype Corsiva" pitchFamily="66" charset="0"/>
              </a:rPr>
              <a:t>дошкольников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42900" y="500035"/>
            <a:ext cx="6172200" cy="7668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Экологическое воспитание дошкольников следует рассматривать, прежде всего, как нравственное воспитание, ибо в основе отношения человека к окружающему его миру природы должны лежать гуманные чувства, т.е. осознание ценности любого проявления жизни, стремление защитить и сберечь природу и т.д.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Формируя гуманное отношение к природе, необходимо исходить из следующего: главное, чтобы ребенок понял, что человек и природа взаимосвязаны, поэтому забота о природе есть забота, о человеке, его будущем, а то, что наносит вред природе, наносит вред человеку, следовательно, действия, в результате которых разрушается общий для всех нас Дом, безнравственны.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Как же сформировать у детей гуманное отношение к природе? Учитывая возрастные особенности дошкольников, к которым относятся впечатлительность и эмоциональная отзывчивость, через сострадание, сопереживание, которые помогают ребенку войти «в жизнь другого живого существа изнутри» (В. Сухомлинский), почувствовать чужую боль как свою собственную. Чувства сострадания, сопереживания определяют действенное отношение детей к природе, выражающееся в готовности проявить заботу о тех, кто в этом нуждается, защитить тех, кого обижают, помочь попавшим в беду (разумеется, речь идет о животных, растениях и т.д.) а активная позиция, как правило, способствует овладению умениями и навыками по уходу за комнатными растениями, домашними животными, зимующими птицами и т.д. кроме того, умение сопереживать, сочувствовать постепенно вырабатывает эмоциональное табу на действия, причиняющие страдание и боль всему живому.</a:t>
            </a:r>
          </a:p>
          <a:p>
            <a:pPr>
              <a:buNone/>
            </a:pPr>
            <a:endParaRPr lang="ru-RU" sz="1600" dirty="0">
              <a:latin typeface="Monotype Corsiva" pitchFamily="66" charset="0"/>
            </a:endParaRPr>
          </a:p>
        </p:txBody>
      </p:sp>
      <p:pic>
        <p:nvPicPr>
          <p:cNvPr id="1026" name="Picture 2" descr="C:\Users\Марсел\Desktop\priroda-de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48" y="6858016"/>
            <a:ext cx="3452730" cy="1942161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428597"/>
            <a:ext cx="6172200" cy="77396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Очень важно показать детям, что по отношению к природе они занимают позиции более сильной стороны и поэтому должны ей покровительствовать, должны ее беречь и заботиться о ней, а также уметь замечать действия других людей, сверстников и взрослых, давать им соответствующую нравственную оценку и по мере своих сил и возможностей противостоять действиям антигуманным и безнравственным.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Необходимо помнить о том, что зачастую небрежное, а порой и жестокое отношение детей к природе объясняется отсутствием у них необходимых знаний. Вот почему воспитание сопереживания и сострадания происходит в неразрывном единстве с формированием системы доступных дошкольникам экологических знаний, которая включает: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Monotype Corsiva" pitchFamily="66" charset="0"/>
              </a:rPr>
              <a:t>представления </a:t>
            </a:r>
            <a:r>
              <a:rPr lang="ru-RU" sz="1600" dirty="0" smtClean="0">
                <a:latin typeface="Monotype Corsiva" pitchFamily="66" charset="0"/>
              </a:rPr>
              <a:t>о растениях и животных как уникальных и неповторимых живых существах, об их потребностях и способов удовлетворения этих потребностей;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Monotype Corsiva" pitchFamily="66" charset="0"/>
              </a:rPr>
              <a:t>понимание взаимосвязи между живыми существами и средой их обитания, приспособленности растений и животных к условиям существования;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Monotype Corsiva" pitchFamily="66" charset="0"/>
              </a:rPr>
              <a:t>осознание </a:t>
            </a:r>
            <a:r>
              <a:rPr lang="ru-RU" sz="1600" dirty="0" smtClean="0">
                <a:latin typeface="Monotype Corsiva" pitchFamily="66" charset="0"/>
              </a:rPr>
              <a:t>того, что все живые существа на Земле связаны друг с другом сложной системой связей (все друг другу нужны, все друг от друга зависят, исчезновение любого звена нарушает цепочку, т.е. биологическое равновесие) и в то же время каждое из них имеет свою экологическую нишу, и все они могут существовать одновременно</a:t>
            </a:r>
            <a:r>
              <a:rPr lang="ru-RU" sz="1600" dirty="0" smtClean="0">
                <a:latin typeface="Monotype Corsiva" pitchFamily="66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Разумеется, одних знаний не достаточно для формирования у детей гуманного отношения к природе – необходимо включать их в посильную для их возраста практическую деятельность – создать условия для постоянного и полноценного общения детей с живой природой. </a:t>
            </a:r>
          </a:p>
          <a:p>
            <a:pPr>
              <a:buNone/>
            </a:pPr>
            <a:endParaRPr lang="ru-RU" sz="16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500035"/>
            <a:ext cx="6172200" cy="7668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А создание и поддержание положительного эмоционального состояния детей (радость от выполненной работы, удостоенной похвалы воспитателя или родителя расцветший цветок, выздоровевший щенок…) способствует дальнейшему развитию чувств сострадания и сопереживания.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Активное гуманное отношение к природе поддерживается и укрепляется и при формировании у детей осознания эстетической ценности объектов природы, их непреходящей и неувядающей красоты, вот почему воспитание эстетических чувств является одним из необходимых условий экологического воспитания, включающего в себя любовь к природе.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Но, ни одно лишь постоянное общение с природой способно пробудить и развить эстетическое к ней отношение. Необходимо обращать внимание детей на красоту природы, учить наблюдать за состоянием растений и поведением животных, получая от этого удовольствие и замечая красоту жизни, осознавать, что красота никак не определяется утилитарным подходом (многие дети считают, то, что вредно, то некрасиво). Главное, всегда помнить: прежде чем научить детей видеть красоту и понимать суть прекрасного как эстетической категории, надо развивать их эмоциональную сферу, ибо чувства дошкольников еще недостаточно устойчивы и глубоки, носят избирательный и субъективный характер.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Задача родителей – подвести детей к пониманию того, что все мы вместе, и каждый из нас в отдельности в ответе за Землю, и каждый может сохранять и приумножать ее красоту.</a:t>
            </a:r>
          </a:p>
          <a:p>
            <a:pPr>
              <a:buNone/>
            </a:pPr>
            <a:endParaRPr lang="ru-RU" sz="1600" dirty="0">
              <a:latin typeface="Monotype Corsiva" pitchFamily="66" charset="0"/>
            </a:endParaRPr>
          </a:p>
        </p:txBody>
      </p:sp>
      <p:pic>
        <p:nvPicPr>
          <p:cNvPr id="2050" name="Picture 2" descr="C:\Users\Марсел\Desktop\poznovatelnoe-razvitie-rebenka-i-prirod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16" y="6643702"/>
            <a:ext cx="2881306" cy="2290638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428597"/>
            <a:ext cx="6172200" cy="77396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b="1" u="sng" dirty="0" smtClean="0">
                <a:latin typeface="Monotype Corsiva" pitchFamily="66" charset="0"/>
              </a:rPr>
              <a:t>Запомните правила!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- Находясь в природе, нельзя срывать растения для букетов. Букеты можно составлять из тех растений, выращенные человеком.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- Собирать лекарственные растения можно только в тех местах, где их много.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- Охранять надо не только редкие, но и другие, даже самые обычные растения.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- Нельзя подходить близко к гнёздам птиц. По твоим следам гнёзда могут отыскать и разорить хищники. Если случайно окажешься возле гнезда, не прикасайся к нему, сразу уходи. Иначе птицы - родители могут совсем покинуть гнездо.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- Если у тебя есть собака, не бери её с собой в лес. Она легко может поймать нелетающих птенцов и беспомощных детёнышей зверей.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- Не лови и не уноси домой здоровых птенцов птиц и детёнышей зверей. В природе о них позаботятся взрослые животные.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-Не забывайте о том, что растения дают убежище животным. Оберегайте травы, кусты, деревья, вы помогаете зверям, птицам, насекомым, которые укрываются в их зарослях.</a:t>
            </a:r>
          </a:p>
          <a:p>
            <a:endParaRPr lang="ru-RU" dirty="0"/>
          </a:p>
        </p:txBody>
      </p:sp>
      <p:pic>
        <p:nvPicPr>
          <p:cNvPr id="3074" name="Picture 2" descr="C:\Users\Марсел\Desktop\deti_ves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9" y="5347942"/>
            <a:ext cx="4286281" cy="3488265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1085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Марсел</dc:creator>
  <cp:lastModifiedBy>Марсел</cp:lastModifiedBy>
  <cp:revision>2</cp:revision>
  <dcterms:created xsi:type="dcterms:W3CDTF">2018-08-12T11:13:05Z</dcterms:created>
  <dcterms:modified xsi:type="dcterms:W3CDTF">2018-08-12T11:30:38Z</dcterms:modified>
</cp:coreProperties>
</file>