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2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llo_html_53a38e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8" y="357158"/>
            <a:ext cx="6286544" cy="8479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ello_html_7195d8e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04" y="285720"/>
            <a:ext cx="6072230" cy="85809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ello_html_74e4edd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8" y="315406"/>
            <a:ext cx="6286544" cy="85809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ello_html_5447142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8" y="416358"/>
            <a:ext cx="6215106" cy="8479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Марсел</dc:creator>
  <cp:lastModifiedBy>Марсел</cp:lastModifiedBy>
  <cp:revision>1</cp:revision>
  <dcterms:created xsi:type="dcterms:W3CDTF">2018-07-29T09:25:39Z</dcterms:created>
  <dcterms:modified xsi:type="dcterms:W3CDTF">2018-07-29T09:27:52Z</dcterms:modified>
</cp:coreProperties>
</file>