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14" autoAdjust="0"/>
    <p:restoredTop sz="94660"/>
  </p:normalViewPr>
  <p:slideViewPr>
    <p:cSldViewPr snapToGrid="0">
      <p:cViewPr>
        <p:scale>
          <a:sx n="70" d="100"/>
          <a:sy n="70" d="100"/>
        </p:scale>
        <p:origin x="4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D5B54-770B-4DA1-8635-F1C0A532D993}" type="datetimeFigureOut">
              <a:rPr lang="ru-RU" smtClean="0"/>
              <a:pPr/>
              <a:t>22.07.2018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77B9E-5C38-4A51-9F61-C55F125AD6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35325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D5B54-770B-4DA1-8635-F1C0A532D993}" type="datetimeFigureOut">
              <a:rPr lang="ru-RU" smtClean="0"/>
              <a:pPr/>
              <a:t>22.07.2018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77B9E-5C38-4A51-9F61-C55F125AD6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03932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D5B54-770B-4DA1-8635-F1C0A532D993}" type="datetimeFigureOut">
              <a:rPr lang="ru-RU" smtClean="0"/>
              <a:pPr/>
              <a:t>22.07.2018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77B9E-5C38-4A51-9F61-C55F125AD6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88665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D5B54-770B-4DA1-8635-F1C0A532D993}" type="datetimeFigureOut">
              <a:rPr lang="ru-RU" smtClean="0"/>
              <a:pPr/>
              <a:t>22.07.2018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77B9E-5C38-4A51-9F61-C55F125AD6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43404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D5B54-770B-4DA1-8635-F1C0A532D993}" type="datetimeFigureOut">
              <a:rPr lang="ru-RU" smtClean="0"/>
              <a:pPr/>
              <a:t>22.07.2018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77B9E-5C38-4A51-9F61-C55F125AD6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34935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D5B54-770B-4DA1-8635-F1C0A532D993}" type="datetimeFigureOut">
              <a:rPr lang="ru-RU" smtClean="0"/>
              <a:pPr/>
              <a:t>22.07.2018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77B9E-5C38-4A51-9F61-C55F125AD6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35829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D5B54-770B-4DA1-8635-F1C0A532D993}" type="datetimeFigureOut">
              <a:rPr lang="ru-RU" smtClean="0"/>
              <a:pPr/>
              <a:t>22.07.2018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77B9E-5C38-4A51-9F61-C55F125AD6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98993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D5B54-770B-4DA1-8635-F1C0A532D993}" type="datetimeFigureOut">
              <a:rPr lang="ru-RU" smtClean="0"/>
              <a:pPr/>
              <a:t>22.07.2018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77B9E-5C38-4A51-9F61-C55F125AD6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34574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D5B54-770B-4DA1-8635-F1C0A532D993}" type="datetimeFigureOut">
              <a:rPr lang="ru-RU" smtClean="0"/>
              <a:pPr/>
              <a:t>22.07.2018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77B9E-5C38-4A51-9F61-C55F125AD6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04020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D5B54-770B-4DA1-8635-F1C0A532D993}" type="datetimeFigureOut">
              <a:rPr lang="ru-RU" smtClean="0"/>
              <a:pPr/>
              <a:t>22.07.2018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77B9E-5C38-4A51-9F61-C55F125AD6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55485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D5B54-770B-4DA1-8635-F1C0A532D993}" type="datetimeFigureOut">
              <a:rPr lang="ru-RU" smtClean="0"/>
              <a:pPr/>
              <a:t>22.07.2018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77B9E-5C38-4A51-9F61-C55F125AD6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87870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D5B54-770B-4DA1-8635-F1C0A532D993}" type="datetimeFigureOut">
              <a:rPr lang="ru-RU" smtClean="0"/>
              <a:pPr/>
              <a:t>22.07.2018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77B9E-5C38-4A51-9F61-C55F125AD6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697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300731"/>
            <a:ext cx="10515600" cy="1325563"/>
          </a:xfrm>
        </p:spPr>
        <p:txBody>
          <a:bodyPr/>
          <a:lstStyle/>
          <a:p>
            <a:pPr algn="ctr"/>
            <a:r>
              <a:rPr lang="ru-RU" dirty="0" smtClean="0">
                <a:latin typeface="Mistral" panose="03090702030407020403" pitchFamily="66" charset="0"/>
              </a:rPr>
              <a:t>Интересные факты о Тюмени</a:t>
            </a:r>
            <a:endParaRPr lang="ru-RU" dirty="0">
              <a:latin typeface="Mistral" panose="03090702030407020403" pitchFamily="66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38200" y="1390918"/>
            <a:ext cx="10515600" cy="511291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Mistral" panose="03090702030407020403" pitchFamily="66" charset="0"/>
              </a:rPr>
              <a:t>Тюмень – один из самых известных городов России и, наверное, единственный в стране не из «большой тройки» (Москва, Санкт-Петербург и Сочи), о котором хоть и немного, но слышал весь мир. Как это стало возможным?</a:t>
            </a:r>
          </a:p>
          <a:p>
            <a:pPr marL="0" indent="0">
              <a:buNone/>
            </a:pPr>
            <a:endParaRPr lang="ru-RU" dirty="0">
              <a:latin typeface="Mistral" panose="03090702030407020403" pitchFamily="66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8200" y="3417356"/>
            <a:ext cx="4667250" cy="30099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769735" y="2904185"/>
            <a:ext cx="558406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Mistral" panose="03090702030407020403" pitchFamily="66" charset="0"/>
              </a:rPr>
              <a:t>Во время Великой Отечественной войны в город было эвакуировано тело Владимира Ильича Ленина – местом для хранения выбрали здание Тюменской сельскохозяйственной академии (ныне Государственного аграрного университета Северного Зауралья) по адресу Республики, 7. Кроме того, в честь вождя революции в Тюмени возведен самый высокий бронзовый памятник Ленину в России – высотой 15,5 метров.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Mistral" panose="03090702030407020403" pitchFamily="66" charset="0"/>
              </a:rPr>
              <a:t>В селе Покровском Тюменской области, находящемся в 80 км от города, родился самый известный в мире русский – Григорий Распутин (настоящая фамилия – Новых).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Mistral" panose="03090702030407020403" pitchFamily="66" charset="0"/>
              </a:rPr>
              <a:t>Тюмень – первый русский город в Сибири. Он был основан в 1586 году. Ранее здесь располагался город </a:t>
            </a:r>
            <a:r>
              <a:rPr lang="ru-RU" dirty="0" err="1" smtClean="0">
                <a:latin typeface="Mistral" panose="03090702030407020403" pitchFamily="66" charset="0"/>
              </a:rPr>
              <a:t>Чинги</a:t>
            </a:r>
            <a:r>
              <a:rPr lang="ru-RU" dirty="0" smtClean="0">
                <a:latin typeface="Mistral" panose="03090702030407020403" pitchFamily="66" charset="0"/>
              </a:rPr>
              <a:t>-Тура, столица могущественного в XV–XVI веках Сибирского ханства.</a:t>
            </a:r>
            <a:endParaRPr lang="ru-RU" dirty="0">
              <a:latin typeface="Mistral" panose="030907020304070204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0822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25003"/>
            <a:ext cx="10515600" cy="146819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1800" dirty="0" smtClean="0">
                <a:latin typeface="Mistral" panose="03090702030407020403" pitchFamily="66" charset="0"/>
              </a:rPr>
              <a:t>Откуда пошло выражение «Тюмень – столица деревень»? В августе 1944 года произошло расформирование огромной по площади Омской области, часть которой передали Тюменской, ставшей самой большой в СССР. В итоге под управлением новоиспеченной столицы оказались Ишим (тогда – большая деревня), Тобольск (в то время потерявший свой былой расцвет), Заводоуковск (тогда еще маленький поселок), Ялуторовск и северные поселения – в те годы являвшиеся городами лишь номинально, к примеру Салехард. Так Тюмень стала руководить одними «деревнями», что вызывало улыбку у советских секретарей других областных центров.</a:t>
            </a:r>
            <a:endParaRPr lang="ru-RU" sz="1800" dirty="0">
              <a:latin typeface="Mistral" panose="03090702030407020403" pitchFamily="66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41217" y="2079535"/>
            <a:ext cx="3518907" cy="241519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37126" y="2318197"/>
            <a:ext cx="297501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Mistral" panose="03090702030407020403" pitchFamily="66" charset="0"/>
              </a:rPr>
              <a:t>Расстояние от Тюмени до Москвы – 2144 км. Продолжительность перелета – 2,5 часа.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Mistral" panose="03090702030407020403" pitchFamily="66" charset="0"/>
              </a:rPr>
              <a:t>Тюмень основал не Ермак, как думают многие, а воеводы Василий Сукин и Иван Мясной. Цель – построить по указу царя Фёдора Ивановича стратегический пункт (опорную базу) для освоения восточных территорий России. Военный гарнизон Тюмени был крупнейшим в Сибири и самым многонациональным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8152327" y="2176530"/>
            <a:ext cx="354169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Mistral" panose="03090702030407020403" pitchFamily="66" charset="0"/>
              </a:rPr>
              <a:t>В 2012 году Тюмень вошла в тройку самых счастливых городов России, по результатам опроса, проведенного мониторинговым агентством </a:t>
            </a:r>
            <a:r>
              <a:rPr lang="ru-RU" dirty="0" err="1" smtClean="0">
                <a:latin typeface="Mistral" panose="03090702030407020403" pitchFamily="66" charset="0"/>
              </a:rPr>
              <a:t>NewsEffector</a:t>
            </a:r>
            <a:r>
              <a:rPr lang="ru-RU" dirty="0" smtClean="0">
                <a:latin typeface="Mistral" panose="03090702030407020403" pitchFamily="66" charset="0"/>
              </a:rPr>
              <a:t> совместно с Фондом региональных исследований «Регионы России».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Mistral" panose="03090702030407020403" pitchFamily="66" charset="0"/>
              </a:rPr>
              <a:t>В Тюмени среднегодовая продолжительность солнечного сияния составляет 2066 часов. Для сравнения: в Москве – всего 1582 часа. Такой климат нашей местности благоприятно сказывается на здоровье и настроении людей.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41217" y="4790941"/>
            <a:ext cx="38080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Mistral" panose="03090702030407020403" pitchFamily="66" charset="0"/>
              </a:rPr>
              <a:t>Тюменская область делит Россию пополам: на европейскую и азиатскую части</a:t>
            </a:r>
            <a:endParaRPr lang="ru-RU" dirty="0">
              <a:latin typeface="Mistral" panose="030907020304070204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8872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3705" y="377847"/>
            <a:ext cx="5219700" cy="26765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82614" y="515780"/>
            <a:ext cx="58341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Mistral" panose="03090702030407020403" pitchFamily="66" charset="0"/>
              </a:rPr>
              <a:t>В городе в 2008 году построили самое большое здание драматического театра в России, вошедшее в Книгу рекордов Тюменской области. Сам тюменский театр был основан в 1858 году и является одним из старейших в стране. </a:t>
            </a:r>
            <a:endParaRPr lang="ru-RU" dirty="0">
              <a:latin typeface="Mistral" panose="03090702030407020403" pitchFamily="66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73872" y="1955616"/>
            <a:ext cx="4562475" cy="30384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33857" y="3562930"/>
            <a:ext cx="609573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Mistral" panose="03090702030407020403" pitchFamily="66" charset="0"/>
              </a:rPr>
              <a:t>В 2004 году состоялось открытие обновленного Тюменского цирка, где присутствовал советский и российский цирковой артист-дрессировщик хищных животных Мстислав Запашный. Он признал, что это один из лучших цирков в России.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Mistral" panose="03090702030407020403" pitchFamily="66" charset="0"/>
              </a:rPr>
              <a:t>В городе находится одна из лучших библиотек России – Тюменская областная научная библиотека им. Д.И. Менделеева.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Mistral" panose="03090702030407020403" pitchFamily="66" charset="0"/>
              </a:rPr>
              <a:t>На улице Луначарского, 2 располагается здание Тюменского государственного архитектурно-строительного университета, бывшего частного коммерческого училища. Проект учебного заведения в 1913 году завоевал золотую медаль на Всемирной выставке в Париже.</a:t>
            </a:r>
            <a:endParaRPr lang="ru-RU" dirty="0">
              <a:latin typeface="Mistral" panose="03090702030407020403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80348" y="5233598"/>
            <a:ext cx="46363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Mistral" panose="03090702030407020403" pitchFamily="66" charset="0"/>
              </a:rPr>
              <a:t>По одной из версий, в Тюмени родился </a:t>
            </a:r>
            <a:r>
              <a:rPr lang="ru-RU" dirty="0" err="1" smtClean="0">
                <a:latin typeface="Mistral" panose="03090702030407020403" pitchFamily="66" charset="0"/>
              </a:rPr>
              <a:t>Ирвинг</a:t>
            </a:r>
            <a:r>
              <a:rPr lang="ru-RU" dirty="0" smtClean="0">
                <a:latin typeface="Mistral" panose="03090702030407020403" pitchFamily="66" charset="0"/>
              </a:rPr>
              <a:t> Берлин (1888–1989), американский композитор, автор неофициального гимна США – </a:t>
            </a:r>
            <a:r>
              <a:rPr lang="ru-RU" dirty="0" err="1" smtClean="0">
                <a:latin typeface="Mistral" panose="03090702030407020403" pitchFamily="66" charset="0"/>
              </a:rPr>
              <a:t>God</a:t>
            </a:r>
            <a:r>
              <a:rPr lang="ru-RU" dirty="0" smtClean="0">
                <a:latin typeface="Mistral" panose="03090702030407020403" pitchFamily="66" charset="0"/>
              </a:rPr>
              <a:t> </a:t>
            </a:r>
            <a:r>
              <a:rPr lang="ru-RU" dirty="0" err="1" smtClean="0">
                <a:latin typeface="Mistral" panose="03090702030407020403" pitchFamily="66" charset="0"/>
              </a:rPr>
              <a:t>Bless</a:t>
            </a:r>
            <a:r>
              <a:rPr lang="ru-RU" dirty="0" smtClean="0">
                <a:latin typeface="Mistral" panose="03090702030407020403" pitchFamily="66" charset="0"/>
              </a:rPr>
              <a:t> </a:t>
            </a:r>
            <a:r>
              <a:rPr lang="ru-RU" dirty="0" err="1" smtClean="0">
                <a:latin typeface="Mistral" panose="03090702030407020403" pitchFamily="66" charset="0"/>
              </a:rPr>
              <a:t>America</a:t>
            </a:r>
            <a:r>
              <a:rPr lang="ru-RU" dirty="0" smtClean="0">
                <a:latin typeface="Mistral" panose="03090702030407020403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194333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23515" y="474321"/>
            <a:ext cx="7186409" cy="6202209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 rot="18920667">
            <a:off x="-868840" y="1506012"/>
            <a:ext cx="672698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Тюмень-любимый город</a:t>
            </a:r>
            <a:endParaRPr lang="ru-RU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23090" y="3995391"/>
            <a:ext cx="2311783" cy="2311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963490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544</Words>
  <Application>Microsoft Office PowerPoint</Application>
  <PresentationFormat>Произвольный</PresentationFormat>
  <Paragraphs>17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Интересные факты о Тюмени</vt:lpstr>
      <vt:lpstr>Слайд 2</vt:lpstr>
      <vt:lpstr>Слайд 3</vt:lpstr>
      <vt:lpstr>Слайд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Интересные факты о Тюмени</dc:title>
  <dc:creator>Пользователь</dc:creator>
  <cp:lastModifiedBy>Марсел</cp:lastModifiedBy>
  <cp:revision>7</cp:revision>
  <dcterms:created xsi:type="dcterms:W3CDTF">2018-07-19T13:09:24Z</dcterms:created>
  <dcterms:modified xsi:type="dcterms:W3CDTF">2018-07-22T07:56:04Z</dcterms:modified>
</cp:coreProperties>
</file>