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Загадки с грядки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User\Desktop\ovoshhi-grod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441" y="1554163"/>
            <a:ext cx="685751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1643073"/>
          </a:xfrm>
        </p:spPr>
        <p:txBody>
          <a:bodyPr>
            <a:normAutofit/>
          </a:bodyPr>
          <a:lstStyle/>
          <a:p>
            <a:r>
              <a:rPr lang="ru-RU" dirty="0" smtClean="0"/>
              <a:t>Растут на грядке зеленые ветки,</a:t>
            </a:r>
          </a:p>
          <a:p>
            <a:r>
              <a:rPr lang="ru-RU" dirty="0" smtClean="0"/>
              <a:t>А на них – красные детки.</a:t>
            </a:r>
          </a:p>
          <a:p>
            <a:r>
              <a:rPr lang="ru-RU" i="1" dirty="0" smtClean="0"/>
              <a:t>(Помидоры)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071546"/>
            <a:ext cx="4041775" cy="1571635"/>
          </a:xfrm>
        </p:spPr>
        <p:txBody>
          <a:bodyPr/>
          <a:lstStyle/>
          <a:p>
            <a:r>
              <a:rPr lang="ru-RU" dirty="0" smtClean="0"/>
              <a:t>Желтые початки</a:t>
            </a:r>
          </a:p>
          <a:p>
            <a:r>
              <a:rPr lang="ru-RU" dirty="0" smtClean="0"/>
              <a:t>Полны зерен сладких.</a:t>
            </a:r>
          </a:p>
          <a:p>
            <a:r>
              <a:rPr lang="ru-RU" i="1" dirty="0" smtClean="0"/>
              <a:t>(Кукуруза)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User\Desktop\gU4SeWqNnu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3214686"/>
            <a:ext cx="4291012" cy="3075383"/>
          </a:xfrm>
          <a:prstGeom prst="rect">
            <a:avLst/>
          </a:prstGeom>
          <a:noFill/>
        </p:spPr>
      </p:pic>
      <p:pic>
        <p:nvPicPr>
          <p:cNvPr id="2050" name="Picture 2" descr="C:\Users\User\Desktop\11MvNKSVT_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928934"/>
            <a:ext cx="404177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Возле дома, меж кустов,</a:t>
            </a:r>
            <a:br>
              <a:rPr lang="ru-RU" sz="1800" dirty="0" smtClean="0"/>
            </a:br>
            <a:r>
              <a:rPr lang="ru-RU" sz="1800" dirty="0" smtClean="0"/>
              <a:t>В поле, в грядке, вдоль лесов,</a:t>
            </a:r>
            <a:br>
              <a:rPr lang="ru-RU" sz="1800" dirty="0" smtClean="0"/>
            </a:br>
            <a:r>
              <a:rPr lang="ru-RU" sz="1800" dirty="0" smtClean="0"/>
              <a:t>Растет важная культура,</a:t>
            </a:r>
            <a:br>
              <a:rPr lang="ru-RU" sz="1800" dirty="0" smtClean="0"/>
            </a:br>
            <a:r>
              <a:rPr lang="ru-RU" sz="1800" dirty="0" smtClean="0"/>
              <a:t>С крепкой, плотною фактурой.</a:t>
            </a:r>
            <a:br>
              <a:rPr lang="ru-RU" sz="1800" dirty="0" smtClean="0"/>
            </a:br>
            <a:r>
              <a:rPr lang="ru-RU" sz="1800" dirty="0" smtClean="0"/>
              <a:t>Клубни все мы соберем,</a:t>
            </a:r>
            <a:br>
              <a:rPr lang="ru-RU" sz="1800" dirty="0" smtClean="0"/>
            </a:br>
            <a:r>
              <a:rPr lang="ru-RU" sz="1800" dirty="0" smtClean="0"/>
              <a:t>Высушим и приберем,</a:t>
            </a:r>
            <a:br>
              <a:rPr lang="ru-RU" sz="1800" dirty="0" smtClean="0"/>
            </a:br>
            <a:r>
              <a:rPr lang="ru-RU" sz="1800" dirty="0" smtClean="0"/>
              <a:t>Будем кушать до весны,</a:t>
            </a:r>
            <a:br>
              <a:rPr lang="ru-RU" sz="1800" dirty="0" smtClean="0"/>
            </a:br>
            <a:r>
              <a:rPr lang="ru-RU" sz="1800" dirty="0" smtClean="0"/>
              <a:t>Яства из нее вкусны.</a:t>
            </a:r>
          </a:p>
          <a:p>
            <a:r>
              <a:rPr lang="ru-RU" sz="1800" i="1" dirty="0" smtClean="0"/>
              <a:t>(Картошка)</a:t>
            </a:r>
            <a:endParaRPr lang="ru-RU" sz="1800" dirty="0" smtClean="0"/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VFrYtv1Qxl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9"/>
            <a:ext cx="5340350" cy="400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4552952" cy="1090634"/>
          </a:xfrm>
        </p:spPr>
        <p:txBody>
          <a:bodyPr/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147636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Ее тянут бабка с внучкой,</a:t>
            </a:r>
          </a:p>
          <a:p>
            <a:r>
              <a:rPr lang="ru-RU" dirty="0" smtClean="0"/>
              <a:t>Кошка, дед и мышка с Жучкой.</a:t>
            </a:r>
          </a:p>
          <a:p>
            <a:r>
              <a:rPr lang="ru-RU" i="1" dirty="0" smtClean="0"/>
              <a:t>(Репка)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143504" y="1214422"/>
            <a:ext cx="3793762" cy="1643074"/>
          </a:xfrm>
        </p:spPr>
        <p:txBody>
          <a:bodyPr>
            <a:normAutofit/>
          </a:bodyPr>
          <a:lstStyle/>
          <a:p>
            <a:r>
              <a:rPr lang="ru-RU" dirty="0" smtClean="0"/>
              <a:t>Расту в земле на грядке я,</a:t>
            </a:r>
          </a:p>
          <a:p>
            <a:r>
              <a:rPr lang="ru-RU" dirty="0" smtClean="0"/>
              <a:t>Красная, длинная, сладкая.</a:t>
            </a:r>
          </a:p>
          <a:p>
            <a:r>
              <a:rPr lang="ru-RU" i="1" dirty="0" smtClean="0"/>
              <a:t>(Морковь)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C:\Users\User\Desktop\SF5cpo3D9L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2357430"/>
            <a:ext cx="4291012" cy="2928958"/>
          </a:xfrm>
          <a:prstGeom prst="rect">
            <a:avLst/>
          </a:prstGeom>
          <a:noFill/>
        </p:spPr>
      </p:pic>
      <p:pic>
        <p:nvPicPr>
          <p:cNvPr id="4099" name="Picture 3" descr="C:\Users\User\Desktop\UKsskCpBCz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3143248"/>
            <a:ext cx="4289425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715016"/>
            <a:ext cx="3700458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1833556"/>
          </a:xfrm>
        </p:spPr>
        <p:txBody>
          <a:bodyPr>
            <a:normAutofit fontScale="92500" lnSpcReduction="20000"/>
          </a:bodyPr>
          <a:lstStyle/>
          <a:p>
            <a:r>
              <a:rPr lang="ru-RU" sz="1900" dirty="0" smtClean="0"/>
              <a:t>Я длинный и зеленый, вкусен я соленый,</a:t>
            </a:r>
          </a:p>
          <a:p>
            <a:r>
              <a:rPr lang="ru-RU" sz="1900" dirty="0" smtClean="0"/>
              <a:t>Вкусен и сырой. Кто же я такой?</a:t>
            </a:r>
          </a:p>
          <a:p>
            <a:r>
              <a:rPr lang="ru-RU" sz="1900" i="1" dirty="0" smtClean="0"/>
              <a:t>(Огурец)</a:t>
            </a:r>
            <a:endParaRPr lang="ru-RU" sz="1900" dirty="0" smtClean="0"/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57818" y="666750"/>
            <a:ext cx="3579448" cy="1833556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/>
              <a:t>Был ребенком —</a:t>
            </a:r>
            <a:br>
              <a:rPr lang="ru-RU" sz="3400" dirty="0" smtClean="0"/>
            </a:br>
            <a:r>
              <a:rPr lang="ru-RU" sz="3400" dirty="0" smtClean="0"/>
              <a:t>Не знал пеленок,</a:t>
            </a:r>
            <a:br>
              <a:rPr lang="ru-RU" sz="3400" dirty="0" smtClean="0"/>
            </a:br>
            <a:r>
              <a:rPr lang="ru-RU" sz="3400" dirty="0" smtClean="0"/>
              <a:t>Стал стариком —</a:t>
            </a:r>
            <a:br>
              <a:rPr lang="ru-RU" sz="3400" dirty="0" smtClean="0"/>
            </a:br>
            <a:r>
              <a:rPr lang="ru-RU" sz="3400" dirty="0" smtClean="0"/>
              <a:t>Сто пеленок на нем.</a:t>
            </a:r>
          </a:p>
          <a:p>
            <a:r>
              <a:rPr lang="ru-RU" sz="3400" i="1" dirty="0" smtClean="0"/>
              <a:t>(Капуста)</a:t>
            </a:r>
            <a:endParaRPr lang="ru-RU" sz="34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C:\Users\User\Desktop\AYFwpXLx9x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2143116"/>
            <a:ext cx="4291012" cy="3861201"/>
          </a:xfrm>
          <a:prstGeom prst="rect">
            <a:avLst/>
          </a:prstGeom>
          <a:noFill/>
        </p:spPr>
      </p:pic>
      <p:pic>
        <p:nvPicPr>
          <p:cNvPr id="5122" name="Picture 2" descr="C:\Users\User\Desktop\TIEhXj4vkj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3438" y="2357430"/>
            <a:ext cx="4289425" cy="3217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</TotalTime>
  <Words>94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Трек</vt:lpstr>
      <vt:lpstr>Загадки с грядки</vt:lpstr>
      <vt:lpstr>Презентация PowerPoint</vt:lpstr>
      <vt:lpstr>загадки</vt:lpstr>
      <vt:lpstr>Загадки</vt:lpstr>
      <vt:lpstr>Загадки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2018-06-19T14:26:45Z</dcterms:created>
  <dcterms:modified xsi:type="dcterms:W3CDTF">2018-06-20T03:50:25Z</dcterms:modified>
</cp:coreProperties>
</file>